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257" r:id="rId4"/>
    <p:sldId id="301" r:id="rId5"/>
    <p:sldId id="305" r:id="rId6"/>
    <p:sldId id="306" r:id="rId7"/>
    <p:sldId id="258" r:id="rId8"/>
    <p:sldId id="307" r:id="rId9"/>
    <p:sldId id="260" r:id="rId10"/>
    <p:sldId id="30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500E-B61F-44BF-8EF4-6765A6F57D48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6E14-7FF6-4ADD-83FC-C3CF97B9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https://www.osha.gov/businesscase/benefits </a:t>
            </a:r>
          </a:p>
          <a:p>
            <a:endParaRPr lang="en-US" dirty="0"/>
          </a:p>
          <a:p>
            <a:r>
              <a:rPr lang="en-US" dirty="0"/>
              <a:t>There are multiple reasons to strive for best practices- safe workplaces (with lower injury rates) spend less on insurance, have lower employee turnover, and have higher employee morale (leading to higher productivity).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6E14-7FF6-4ADD-83FC-C3CF97B9C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The above screenshot from the OSHA website, </a:t>
            </a:r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, which may change at any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OSHA provides Free Worker Safety/Health consulting services to small businesses</a:t>
            </a:r>
          </a:p>
          <a:p>
            <a:endParaRPr lang="en-US" dirty="0"/>
          </a:p>
          <a:p>
            <a:r>
              <a:rPr lang="en-US" dirty="0"/>
              <a:t>The OSHA SHARP Program recognizes small business employers who have exemplary safety and health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osha.gov/complianceassistance/cas" TargetMode="External"/><Relationship Id="rId4" Type="http://schemas.openxmlformats.org/officeDocument/2006/relationships/hyperlink" Target="https://www.osha.gov/consult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ites/default/files/2019-03/sample_emergencyactionplan.doc" TargetMode="External"/><Relationship Id="rId2" Type="http://schemas.openxmlformats.org/officeDocument/2006/relationships/hyperlink" Target="https://www.osha.gov/etools/evacuation-plans-procedures/expert-systems/create-ea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nnect.ncdot.gov/resources/safety/Teppl/TEPPL%20All%20Documents%20Library/W38_EAandFirePrev.pdf" TargetMode="External"/><Relationship Id="rId4" Type="http://schemas.openxmlformats.org/officeDocument/2006/relationships/hyperlink" Target="https://www.osha.gov/etools/evacuation-plans-procedures/emergency-standards/fire-preven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pa.org/Codes-and-Standards/Resources/Standards-in-action/Food-truck-safety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Camión de Comida Móvil</a:t>
            </a:r>
            <a:b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Entrenamiento para la Seguridad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995"/>
            <a:ext cx="9144000" cy="1655762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6: Detalles para los Dueños/Supervisores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4E2DF-30B9-4D29-1C58-E15F3A7CC501}"/>
              </a:ext>
            </a:extLst>
          </p:cNvPr>
          <p:cNvSpPr txBox="1"/>
          <p:nvPr/>
        </p:nvSpPr>
        <p:spPr>
          <a:xfrm>
            <a:off x="308852" y="5349875"/>
            <a:ext cx="11539847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s-MX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material fue producido por el proyecto número SH-39170-SH2 de la Administración de Seguridad y Salud Ocupacional.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s-MX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material no necesariamente representa los puntos de vista o las normas del Departamento del Trabajo de los EE. UU.,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s-MX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la mención de los nombres comerciales, productos comerciales, u organizaciones, implica la aprobación por el Gobierno de los EE. UU.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B119-71C9-2629-BAC9-B545CE5B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adicionales que podrían aplicarse a usted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8D7F-CF42-22CF-1A99-98A1E0A8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 para la Comunicación acerca de los Peligros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Productos químicos con hojas de seguridad (</a:t>
            </a:r>
            <a:r>
              <a:rPr lang="es-419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SDSs</a:t>
            </a: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incluyendo químicos para la limpieza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Agentes patógenos de la sangre (BBP)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¿Hay la posibilidad de estar expuesto a sangre u otros fluidos corporales durante un accidente? ¿Como manejara la situación?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Mantenimiento de registros para la OSHA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requisito dependerá del tamaño de su compañía, de cuantos empleados tenga.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4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Resumen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6A42-DE70-99DB-CCC0-5995D99D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empleadores tienen que cumplir con varios requisitos para proveer un lugar de trabajo seguro para sus trabajadores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OSHA reconoce que los pequeños negocios tienen recursos limitados, ofrece sus servicios de consulta como una asistencia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conclusión: Los recursos están disponibles para ayudarle a crear un lugar de trabajo seguro para usted y para sus trabajadores. ¡Tome ventaja de estos </a:t>
            </a:r>
            <a:r>
              <a:rPr lang="es-419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comparta </a:t>
            </a: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 conocimientos con otros!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2E-16E6-EE41-7ABB-9C063AB3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E413-D0B7-16D0-5396-EA537842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825625"/>
            <a:ext cx="11324493" cy="435133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termino de este módulo, el aprendiz podrá: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 los beneficios de tener un programa de seguridad proactivo.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 recursos para desarrollar su propio Plan de Salud y Seguridad para </a:t>
            </a:r>
            <a:r>
              <a:rPr lang="es-419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áreas de trabajo.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0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día puede incluir mucha información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4624"/>
            <a:ext cx="10845800" cy="5057775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accidentes del pasado pueden ocasionarle temor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OSHA le puede ocasionar temor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posibilidad de demandas legales le puede ocasionar temor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</a:tabLst>
            </a:pPr>
            <a:r>
              <a:rPr lang="es-419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¡Pero… usted tiene la oportunidad de evitar que esas situaciones ocurran!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 usted no puede ser un buen ejemplo, podría ser una advertencia terrible.”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	Catherine </a:t>
            </a:r>
            <a:r>
              <a:rPr lang="en-US" dirty="0" err="1"/>
              <a:t>Aird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269365" algn="l"/>
              </a:tabLst>
            </a:pPr>
            <a:r>
              <a:rPr lang="es-419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¡Usted ya tomo el primer paso para mejorar la seguridad de su negocio con el participar en este curso! ¡Mantenga el ímpetu!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269365" algn="l"/>
              </a:tabLst>
            </a:pPr>
            <a:endParaRPr lang="es-419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C647-A768-0F24-1C56-D16B7522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54" y="89973"/>
            <a:ext cx="11021529" cy="1325563"/>
          </a:xfrm>
        </p:spPr>
        <p:txBody>
          <a:bodyPr>
            <a:normAutofit/>
          </a:bodyPr>
          <a:lstStyle/>
          <a:p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Mentalidad para Manejar la Seguridad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5B40-2DB1-BF03-BC05-EF014FDA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6953534" cy="4942402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dónde están los estándares de la OSHA (y otros)?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su meta es solamente el cumplimiento, ¿qué tan fácil es que no la pueda alcanzar? ¿Cuáles son las consecuencias?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tabLst>
                <a:tab pos="1269365" algn="l"/>
                <a:tab pos="3057525" algn="l"/>
              </a:tabLst>
            </a:pP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día de hoy </a:t>
            </a:r>
            <a:r>
              <a:rPr lang="es-E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 su ubica en esta escala?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¿Pueden los trabajadores plantearle problemas, sabiendo que serán solucionados?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s-419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¿Tiene la tendencia a ser proactivo o reactivo?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su meta? ¿Como piensa alcanzarla?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desafíos/obstáculos existen?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3" descr="Safety Culture Spectrum:&#10;Arrow on Left Points Upward indicating higher levels of effectiveness:&#10;Bottom Row is Not Compliant with Regulations&#10;Next Row Up is Compliance with Regulations&#10;Middle Row is Beyond Compliance- improved working conditions&#10;2nd Highest Row is Best Practices&#10;Highest Row is Sustained Safety Culture">
            <a:extLst>
              <a:ext uri="{FF2B5EF4-FFF2-40B4-BE49-F238E27FC236}">
                <a16:creationId xmlns:a16="http://schemas.microsoft.com/office/drawing/2014/main" id="{0625E063-AF42-6205-073A-3420515F5C90}"/>
              </a:ext>
            </a:extLst>
          </p:cNvPr>
          <p:cNvGrpSpPr/>
          <p:nvPr/>
        </p:nvGrpSpPr>
        <p:grpSpPr>
          <a:xfrm>
            <a:off x="7611653" y="1633900"/>
            <a:ext cx="4284286" cy="3363893"/>
            <a:chOff x="7148765" y="2382012"/>
            <a:chExt cx="3269119" cy="27580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CC438E-E59F-5642-EA7B-2C5013224D91}"/>
                </a:ext>
              </a:extLst>
            </p:cNvPr>
            <p:cNvSpPr txBox="1"/>
            <p:nvPr/>
          </p:nvSpPr>
          <p:spPr>
            <a:xfrm>
              <a:off x="7691586" y="4811989"/>
              <a:ext cx="2726298" cy="328046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Not Compliant with Regulations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3141B-B1CC-2201-CCC7-FF4F40CBE4FE}"/>
                </a:ext>
              </a:extLst>
            </p:cNvPr>
            <p:cNvSpPr txBox="1"/>
            <p:nvPr/>
          </p:nvSpPr>
          <p:spPr>
            <a:xfrm>
              <a:off x="7691583" y="4402531"/>
              <a:ext cx="2665825" cy="32804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Compliance with Regulations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4056B8-C202-A665-AA93-93948BCC0EF1}"/>
                </a:ext>
              </a:extLst>
            </p:cNvPr>
            <p:cNvSpPr txBox="1"/>
            <p:nvPr/>
          </p:nvSpPr>
          <p:spPr>
            <a:xfrm>
              <a:off x="7702000" y="3760916"/>
              <a:ext cx="2665825" cy="58038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Beyond Compliance- </a:t>
              </a:r>
            </a:p>
            <a:p>
              <a:r>
                <a:rPr lang="en-US" sz="2000" b="1" dirty="0"/>
                <a:t>Improved working conditions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BAF478-9C11-82D3-9002-EDF88473364D}"/>
                </a:ext>
              </a:extLst>
            </p:cNvPr>
            <p:cNvSpPr txBox="1"/>
            <p:nvPr/>
          </p:nvSpPr>
          <p:spPr>
            <a:xfrm>
              <a:off x="7691585" y="3119300"/>
              <a:ext cx="2676240" cy="58038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Best Practices- Highest Efficiency, Health, Safety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A18A56-A208-BA70-0DD7-6C0D10D20FBB}"/>
                </a:ext>
              </a:extLst>
            </p:cNvPr>
            <p:cNvSpPr txBox="1"/>
            <p:nvPr/>
          </p:nvSpPr>
          <p:spPr>
            <a:xfrm>
              <a:off x="7691585" y="2730027"/>
              <a:ext cx="2665824" cy="32804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Ideal- Sustained Safety Culture</a:t>
              </a: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373A132-4B26-07C1-C3E5-A5098BFE494E}"/>
                </a:ext>
              </a:extLst>
            </p:cNvPr>
            <p:cNvSpPr/>
            <p:nvPr/>
          </p:nvSpPr>
          <p:spPr>
            <a:xfrm>
              <a:off x="7148765" y="2382012"/>
              <a:ext cx="589547" cy="2758023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Safety Culture Spectrum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2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089"/>
            <a:ext cx="11106150" cy="132556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OSHA le proporciona Ayuda a los Pequeños Negocios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E0839-54C9-35A5-49A3-B025121EC6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75" y="1255474"/>
            <a:ext cx="7786102" cy="46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 de Consultoría de la OSHA, SHARP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SHA provides Free Worker Safety/Health consulting services to small businesses jpg 26 kb">
            <a:extLst>
              <a:ext uri="{FF2B5EF4-FFF2-40B4-BE49-F238E27FC236}">
                <a16:creationId xmlns:a16="http://schemas.microsoft.com/office/drawing/2014/main" id="{EEC96450-5283-895B-B685-DAFC688F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7" y="1158470"/>
            <a:ext cx="384810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1304707" y="3817759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https://www.osha.gov/consultation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4187091"/>
            <a:ext cx="5662276" cy="2924825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programa de consultoría gratis para los pequeños negocios de Seguridad/Salud Laboral.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servicios de consultoría son independientes del cumplimiento y asisten a los patrones para establecer, mejorar los programas de seguridad/salud y garantizar el cumplimiento.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6348076" y="1680088"/>
            <a:ext cx="48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https://www.osha.gov/complianceassistance/cas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C2695-E042-6787-365D-FC748FE1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98077"/>
            <a:ext cx="5334001" cy="463221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asistencia de un Especialista en Cumplimiento está disponible.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sitio web de la OSHA incluye muchos recursos para los negocios pequeños.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comenzar, usted pude pedir ayuda para los temas más complicados.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7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0FF6-EE70-2944-5AAB-B3F0DDBC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 de Planes y Plantillas están Disponibles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0DE5-FDAF-A760-EB21-7204A0BE9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45" y="1825625"/>
            <a:ext cx="11289323" cy="4667250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269365" algn="l"/>
                <a:tab pos="3057525" algn="l"/>
              </a:tabLst>
            </a:pPr>
            <a:r>
              <a:rPr lang="es-419" sz="3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*Estos solamente funcionan si usted los usa en SU área de trabajo*</a:t>
            </a:r>
            <a:endParaRPr lang="en-US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Planes de Acción para Emergencias (</a:t>
            </a:r>
            <a:r>
              <a:rPr lang="es-419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PAEs</a:t>
            </a: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>OSHA e-Tool to create your own</a:t>
            </a:r>
            <a:endParaRPr lang="en-US" dirty="0"/>
          </a:p>
          <a:p>
            <a:r>
              <a:rPr lang="en-US" dirty="0">
                <a:hlinkClick r:id="rId3"/>
              </a:rPr>
              <a:t>OSHA Sample EAP Template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Planes para la Prevención de Incendios: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4"/>
              </a:rPr>
              <a:t>OSHA e-Tool </a:t>
            </a:r>
            <a:endParaRPr lang="en-US" dirty="0"/>
          </a:p>
          <a:p>
            <a:r>
              <a:rPr lang="en-US" dirty="0">
                <a:hlinkClick r:id="rId5"/>
              </a:rPr>
              <a:t>Sample Fire Prevention Plan Template </a:t>
            </a:r>
            <a:r>
              <a:rPr lang="en-US" dirty="0"/>
              <a:t>(NC DOL)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Planes adiciones están disponibles, pero puede depender de las necesidades de su compañía y los peligros presentes (por ejemplo, Comunicación de Riesgos, Agentes Patógenos, etc.).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E8D9-1478-EB79-281C-EAE0E9C9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Checklists for Fire Safety, Propane, Fire Extinguishers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22FE-F9DC-FF43-C875-2DFC35C50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99432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https://www.nfpa.org/Codes-and-Standards/Resources/Standards-in-action/Food-truck-safety</a:t>
            </a:r>
            <a:endParaRPr lang="en-US" dirty="0"/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debe de checar sus jurisdicciones locales – aunque no hayan actualizado sus códigos para los incendios, lo podrían hacer en el futuro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Siendo proactivo, usted puede hacer los cambios antes de que estos ocurran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 puede ser un líder en promover prácticas de trabajo más seguras con sus colegas – ¡muchos de ellos podrán ser sur vecinos en un evento futuro!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269365" algn="l"/>
                <a:tab pos="3057525" algn="l"/>
              </a:tabLst>
            </a:pPr>
            <a:r>
              <a:rPr lang="es-419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de Entrenamiento para los Empleadores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empleadores tienen que proveer entrenamiento para sus trabajadores sobre los peligros presentes en su lugar de trabajo. Tienen que asegurarse de que sus trabajadores estén entrenados en: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adecuados para las emergencias (Plan de Acción para las Emergencias)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Procedimientos adecuados para notificar al departamento de bomberos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peligros de incendio presentes en el lugar de trabajo y como controlarlos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método adecuado para desconectar las fuentes de combustible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procedimientos adecuados para pruebas de fuga en las conexiones de gas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adecuado de los extintores de incendio portátiles y los sistemas de extinción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 otro peligro que pueda afectarlos en el lugar de trabajo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 hay documentación de que el entrenamiento ocurrió, entonces no ocurrió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269365" algn="l"/>
                <a:tab pos="3057525" algn="l"/>
              </a:tabLst>
            </a:pPr>
            <a:r>
              <a:rPr lang="es-419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Mantenga registros por escrito de todos los entrenamientos y otros controles importantes que puedan respaldarlo si sucede un accidente.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13287</TotalTime>
  <Words>1046</Words>
  <Application>Microsoft Office PowerPoint</Application>
  <PresentationFormat>Widescreen</PresentationFormat>
  <Paragraphs>95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Office Theme</vt:lpstr>
      <vt:lpstr>Camión de Comida Móvil Entrenamiento para la Seguridad</vt:lpstr>
      <vt:lpstr>Objetivos </vt:lpstr>
      <vt:lpstr>Este día puede incluir mucha información</vt:lpstr>
      <vt:lpstr>Una Mentalidad para Manejar la Seguridad </vt:lpstr>
      <vt:lpstr>La OSHA le proporciona Ayuda a los Pequeños Negocios</vt:lpstr>
      <vt:lpstr>El Programa de Consultoría de la OSHA, SHARP</vt:lpstr>
      <vt:lpstr>Ejemplos de Planes y Plantillas están Disponibles</vt:lpstr>
      <vt:lpstr>Checklists for Fire Safety, Propane, Fire Extinguishers</vt:lpstr>
      <vt:lpstr>Requisitos de Entrenamiento para los Empleadores</vt:lpstr>
      <vt:lpstr>Temas adicionales que podrían aplicarse a usted</vt:lpstr>
      <vt:lpstr>En 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Virginia Gil-Rivas</cp:lastModifiedBy>
  <cp:revision>10</cp:revision>
  <dcterms:created xsi:type="dcterms:W3CDTF">2023-01-01T03:33:26Z</dcterms:created>
  <dcterms:modified xsi:type="dcterms:W3CDTF">2023-09-23T20:57:32Z</dcterms:modified>
</cp:coreProperties>
</file>