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74" r:id="rId5"/>
    <p:sldId id="276" r:id="rId6"/>
    <p:sldId id="261" r:id="rId7"/>
    <p:sldId id="262" r:id="rId8"/>
    <p:sldId id="265" r:id="rId9"/>
    <p:sldId id="277" r:id="rId10"/>
    <p:sldId id="257" r:id="rId11"/>
    <p:sldId id="278" r:id="rId12"/>
    <p:sldId id="263" r:id="rId13"/>
    <p:sldId id="264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E1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DC64B-ED7C-4BC5-9A55-74008E9D9FBF}" v="57" dt="2023-03-01T18:41:40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F7162-BE60-43B9-9AA3-17468B5ED8A7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CE62-1EDD-494B-9E6C-AE91DE55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https://www.osha.gov/etools/evacuation-plans-procedures/emergency-standards/fire-prevention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5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https://www.osha.gov/etools/evacuation-plans-procedures/emergency-standards/fixed-extinguishing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mergency-standards/fire-preven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torationnewsmedia.com/articles/local-news/business-cited-fined-after-workers-electrocution/?pub=wilsontim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Camión de Comida Móvil</a:t>
            </a:r>
            <a:br>
              <a:rPr lang="en-US" b="1" dirty="0"/>
            </a:br>
            <a:r>
              <a:rPr lang="es-MX" b="1" dirty="0"/>
              <a:t>Entrenamiento para la Seguridad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Módulo 3: Seguridad contra incendios para las operaciones de cocción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77245" y="5349875"/>
            <a:ext cx="116703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material fue producido por el proyecto número SH-39170-SH2 de la Administración de Seguridad y Salud Ocupacional. </a:t>
            </a:r>
          </a:p>
          <a:p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material no necesariamente representa los puntos de vista o las normas del Departamento del Trabajo de los EE. UU.,</a:t>
            </a:r>
          </a:p>
          <a:p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 la mención de los nombres comerciales, productos comerciales, u organizaciones, implica la aprobación por el Gobierno </a:t>
            </a:r>
          </a:p>
          <a:p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los EE. UU.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para los Generadores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59" y="1382568"/>
            <a:ext cx="7626927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generadores de electricidad portátiles les dan energía a muchos camiones, pero tienen que ser instalados y operados correctamente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Contacte a un electricista con licencia para instalar el generador y asegúrese de que cumpla con todos los códigos locales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Asegúrese de que el generador esté conectado a tierra apropiadamente y que un interruptor de transferencia sea usado para conectar al generador con la cocina móvil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ocasione una sobrecarga del generador</a:t>
            </a: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Asegúrese de que este apagado y este frio al tacto antes de recargarlo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20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un interruptor del circuito de fallos en toma a tierra (GFCI) para prevenir  electrocuciones y el sufrir lesiones por una carga eléctrica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127" y="1570878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72" y="107950"/>
            <a:ext cx="10991850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para los Generadores – </a:t>
            </a:r>
            <a:b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continuación 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268" y="1433513"/>
            <a:ext cx="7902864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Pautas adicionales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generadores deben de estar por lo menos a 12 pies (4 metros) de distancia de aberturas y entradas de aire a los tráileres/camiones (y de cualquier tipo de salida)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opere el generador en un área cerrada o parcialmente cerrada </a:t>
            </a:r>
            <a:r>
              <a:rPr lang="es-MX" sz="2000" dirty="0"/>
              <a:t> </a:t>
            </a:r>
            <a:r>
              <a:rPr lang="es-MX" sz="2000" dirty="0">
                <a:sym typeface="Wingdings" panose="05000000000000000000" pitchFamily="2" charset="2"/>
              </a:rPr>
              <a:t> </a:t>
            </a: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monóxido de carbono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Diríjalo lejos de los edificios y de otros vehículos y operaciones de cocina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detectores de monóxido de carbono en lugares cerrados para supervisar </a:t>
            </a:r>
            <a:r>
              <a:rPr lang="es-MX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niveles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1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Detectores de Gas dentro del Camión/Tráiler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515599" cy="435133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gases pueden acumularse en las áreas cerradas como las de los camiones de comida y tráileres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Monóxido de Carbono (CO)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gas invisible y sin olor que puede ocasionar intoxicación, muerte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 ser producido por los generadores y los motores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419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y otros gases inflamables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Pueden resultar en explosiones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 ser el resultado de fugas en tubos entre los tanques, quemadores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¡Los detectores de gas pueden salvar vidas!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Esto pude ser que no sea apropiado para los carritos/y tiendas.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Explosive Gas and Carbon Monoxide Detector  17kb jpg">
            <a:extLst>
              <a:ext uri="{FF2B5EF4-FFF2-40B4-BE49-F238E27FC236}">
                <a16:creationId xmlns:a16="http://schemas.microsoft.com/office/drawing/2014/main" id="{031E7BBA-0F2D-920C-809B-D626D50E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608" y="2260997"/>
            <a:ext cx="3303392" cy="316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Superficies para Cocinar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las operaciones tradicionales los incendios debido al fuego para cocinar son las causas principales de perdidas.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Varios incendios de camiones de comida han ocurrido después de que los quemadores fueron dejados prendidos o sin atención. </a:t>
            </a:r>
          </a:p>
          <a:p>
            <a:pPr marL="2286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de verificación</a:t>
            </a:r>
            <a:r>
              <a:rPr lang="en-US" dirty="0"/>
              <a:t>: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deje sin atender al equipo de cocina mientras permanezca caliente.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Opere el equipo de cocina solamente cuando todas las ventanas y las fuentes de ventilación estén totalmente abiertas.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Cierre las válvulas para el suministro de gas cuando el equipo no esté en uso.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Mantenga limpio el equipo para cocinar, incluyendo el sistema de ventilación removiendo la grasa regularmente.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34FF-F361-0F93-DD76-F4A844D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Extinción de Incendios y Extractores 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408B5-91F7-A056-AF89-35AF52A4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048" y="1564340"/>
            <a:ext cx="8291945" cy="4667250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sistemas de extinción de incendios/supresión son comúnmente usados para proteger las áreas de cocina en donde los incendios pueden comenzar y propagarse rápidamente.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71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Meta: Extinguir rápidamente un incendio en desarrollo antes de que  produzca un daño extenso.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Orientación: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Contrate a un profesional para la instalación - el mejor sistema para su área de trabajo depende de muchos factores que el instalador tiene que considerar.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sistema tiene que ser inspeccionado anualmente y operado/mantenido en           condiciones de trabajo.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514350" algn="l"/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Notifíqueles a los trabajadores cómo funciona el sistema. Si el sistema potencialmente expone a un trabajador a substancias químicas, la comunicación acerca de los riesgos relacionados con peligros químicos es necesaria.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 descr="Food Truck Diagram">
            <a:extLst>
              <a:ext uri="{FF2B5EF4-FFF2-40B4-BE49-F238E27FC236}">
                <a16:creationId xmlns:a16="http://schemas.microsoft.com/office/drawing/2014/main" id="{4C8FDE17-FD13-E789-AFD6-C78CE97FC9C1}"/>
              </a:ext>
            </a:extLst>
          </p:cNvPr>
          <p:cNvGrpSpPr/>
          <p:nvPr/>
        </p:nvGrpSpPr>
        <p:grpSpPr>
          <a:xfrm>
            <a:off x="8286408" y="4396214"/>
            <a:ext cx="3685544" cy="2365194"/>
            <a:chOff x="4136878" y="2506663"/>
            <a:chExt cx="7887955" cy="4351337"/>
          </a:xfrm>
        </p:grpSpPr>
        <p:pic>
          <p:nvPicPr>
            <p:cNvPr id="5" name="Picture 4" descr="Food Truck Diagram 69kb jpg&#10;">
              <a:extLst>
                <a:ext uri="{FF2B5EF4-FFF2-40B4-BE49-F238E27FC236}">
                  <a16:creationId xmlns:a16="http://schemas.microsoft.com/office/drawing/2014/main" id="{5493CE1D-B74A-8795-92DC-0B19FA661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6" name="Picture 5" descr="Class K Fire Extinguisher 9.6kb jpg">
              <a:extLst>
                <a:ext uri="{FF2B5EF4-FFF2-40B4-BE49-F238E27FC236}">
                  <a16:creationId xmlns:a16="http://schemas.microsoft.com/office/drawing/2014/main" id="{8FECA128-EFA2-D433-7B70-A3B4F94E6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077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455C-A924-F516-76E2-73D7BF5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Resumen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4FEE-8FFC-FEE8-B4BA-82271CEC6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136" cy="4351338"/>
          </a:xfrm>
        </p:spPr>
        <p:txBody>
          <a:bodyPr>
            <a:norm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 muchos riesgos en las operaciones de comida, incluyendo los camiones de comida/remolques.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 que llevarse a cabo un plan para la prevención de incendios que debe de incluir una lista de riesgos para la seguridad contra incendios y como controlarlos.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generadores representan peligros eléctricos y de monóxido de carbono – use controles para la seguridad eléctrica y detectores de gas en lugares cerrados para detectar la presencia de gases peligrosos.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Sistemas para Extinción de Incendios son requeridos en las mayorías de las jurisdicciones para extinguir los fuegos de cocina rápidamente, pero requieren inspección y mantenimiento.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1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975"/>
            <a:ext cx="10515600" cy="4351338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termino de este módulo el aprendiz podrá: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Reconocer los 3 peligros identificados como los más serios para los camiones de comida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Reconocer que los controles para los riesgos dependerán del tipo de las fuentes de energía y de calor presentes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las maneras para controlar los riesgos generales para incendios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las maneras para controlar los riesgos asociados con el uso de generadores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las maneras para controlar los riesgos asociados con el uso de combustible sólido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9" y="0"/>
            <a:ext cx="10515600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fuentes de energía/calor tiene usted?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585" y="14071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s-419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vendedor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Camión de comida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Remolque/</a:t>
            </a:r>
            <a:r>
              <a:rPr lang="es-419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trailer</a:t>
            </a: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comida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Carrito o carpa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2" name="Picture 61" descr="Food Truck Diagram 69kb jpg&#10;">
            <a:extLst>
              <a:ext uri="{FF2B5EF4-FFF2-40B4-BE49-F238E27FC236}">
                <a16:creationId xmlns:a16="http://schemas.microsoft.com/office/drawing/2014/main" id="{DB625907-3A73-65FC-4449-FBEFBE63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5" y="4213664"/>
            <a:ext cx="4371088" cy="24112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22B5-4FF3-5A84-DEC7-CCF1FFAC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18" y="1407125"/>
            <a:ext cx="5772397" cy="4351338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MX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Fuentes de calor y energía </a:t>
            </a:r>
            <a:endParaRPr lang="es-MX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MX" sz="2400" dirty="0"/>
              <a:t>Propano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MX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Combustible sólido (madera, carbón, etc.)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MX" sz="2400" dirty="0"/>
              <a:t>Eléctrica (Generador)</a:t>
            </a:r>
          </a:p>
          <a:p>
            <a:endParaRPr lang="en-US" dirty="0"/>
          </a:p>
        </p:txBody>
      </p:sp>
      <p:pic>
        <p:nvPicPr>
          <p:cNvPr id="58" name="Picture 57" descr="Diagram of Barbeque Grill and Wood, Charcoal Fuel">
            <a:extLst>
              <a:ext uri="{FF2B5EF4-FFF2-40B4-BE49-F238E27FC236}">
                <a16:creationId xmlns:a16="http://schemas.microsoft.com/office/drawing/2014/main" id="{29ACCD73-08DD-1CC4-3BE9-CEF2BDE04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2" y="4837018"/>
            <a:ext cx="4531624" cy="17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E339-EA8B-4A7F-8D04-9837CABCF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4" y="355600"/>
            <a:ext cx="10639425" cy="1325563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 de enfoque para la seguridad de camiones de comida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8063-B514-F9F6-09BF-457FA1B7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171" y="1825624"/>
            <a:ext cx="11087100" cy="4533611"/>
          </a:xfrm>
        </p:spPr>
        <p:txBody>
          <a:bodyPr>
            <a:normAutofit fontScale="700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Propano: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estadísticas de la NFPA indican que </a:t>
            </a:r>
            <a:r>
              <a:rPr lang="es-419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es-419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 60% de los incendios en los Camiones de Comida Móviles están relacionados con el uso de propano, y la mayor parte de las lesiones/muertes están relacionadas con explosiones de propano.</a:t>
            </a:r>
            <a:endParaRPr lang="en-US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Generadores: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Hay que tomar en cuenta dos puntos: los peligros eléctricos y el monóxido de carbono, ambos pueden ser mortales si no se evitan.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600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Aparatos para cocinar/sistemas de extractores: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  <a:tab pos="2971800" algn="l"/>
              </a:tabLst>
            </a:pPr>
            <a:r>
              <a:rPr lang="es-419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Diferentes sistemas para cocinar pueden estar presentes y los métodos para extinguir incendios para cada uno de ellos también tienen que estar presentes. </a:t>
            </a:r>
            <a:endParaRPr lang="en-US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deben de considerar todos estos artículos en el Plan para Prevenir Incendios en el Trabajo.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7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1C88-7A65-C68F-5E5B-D93C34AA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Planes para la Prevención de Incendios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27B9C-E827-EBC5-593D-FA9B1F0F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882745" cy="4561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Propósito:</a:t>
            </a: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Prevenir los incendios en el trabajo.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Plan para la Prevención de Incendios tiene que estar por escrito, se debe de mantener en el lugar de trabajo, y debe de estar disponible para que los trabajadores lo puedan revisar.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lista de los riesgos más grandes para los incendios, la manera correcta de manejar/almacenar materiales peligrosos, posibles fuentes de inicio y controles, el tipo de protección contra incendios para cada uno de esos peligros.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Procedimientos para el control de acumulaciones de materiales inflamables/desechos combustibles.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Procedimiento para el mantenimiento periódico de los salvaguardias en los equipos.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nombre de los empleados responsables por mantener el equipo y prevenir incendios y para controlar las fuentes de riesgos.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80D6E-A765-3FE4-D157-4DB24E446708}"/>
              </a:ext>
            </a:extLst>
          </p:cNvPr>
          <p:cNvSpPr txBox="1"/>
          <p:nvPr/>
        </p:nvSpPr>
        <p:spPr>
          <a:xfrm>
            <a:off x="623454" y="6386945"/>
            <a:ext cx="9364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https://www.osha.gov/etools/evacuation-plans-procedures/emergency-standards/fire-prevention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6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Pautas Generales de Seguridad contra Incendios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69663"/>
            <a:ext cx="7716982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Obtener una licencia o permiso de las autoridades locales.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Asegurarse de que estén por lo menos a 10 pies ( 3 metros) de distancia de los edificios, estructuras, vehículos, y cualquier tipo de materiales inflamables.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que los vehículos del departamento de bomberos puedan tener acceso a las vías de emergencia y caminos de acceso.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Asegurarse de tener acceso a bocas/hidratantes </a:t>
            </a:r>
            <a:r>
              <a:rPr lang="es-419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</a:t>
            </a: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incendio.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Asegurarse de que las fuentes de energía estén separadas del público por barreras, dispositivos de protección, valla/cerca.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Vehicle Spacing Diagram 21kb jpg">
            <a:extLst>
              <a:ext uri="{FF2B5EF4-FFF2-40B4-BE49-F238E27FC236}">
                <a16:creationId xmlns:a16="http://schemas.microsoft.com/office/drawing/2014/main" id="{9E0F1278-8396-2858-C7E9-60E697FC3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193" y="2597728"/>
            <a:ext cx="3478876" cy="256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Pautas generales de seguridad contra incendios (continuación)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7440"/>
            <a:ext cx="10515600" cy="4351338"/>
          </a:xfrm>
        </p:spPr>
        <p:txBody>
          <a:bodyPr/>
          <a:lstStyle/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Asegúrese de que los aparatos eléctricos </a:t>
            </a:r>
            <a:r>
              <a:rPr lang="es-419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usan</a:t>
            </a: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materiales  combustibles estén protegidos por un sistema aprobado para extinguir incendios.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Verifique que hayan elegido extintores de incendios portátiles y que estos estén instalados en las áreas de cocina.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seguridad para el use de propano será presentada en el Módulo 4.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 descr="Food truck Diagram">
            <a:extLst>
              <a:ext uri="{FF2B5EF4-FFF2-40B4-BE49-F238E27FC236}">
                <a16:creationId xmlns:a16="http://schemas.microsoft.com/office/drawing/2014/main" id="{890BAE96-4B29-1414-AB66-6F101686B7DF}"/>
              </a:ext>
            </a:extLst>
          </p:cNvPr>
          <p:cNvGrpSpPr/>
          <p:nvPr/>
        </p:nvGrpSpPr>
        <p:grpSpPr>
          <a:xfrm>
            <a:off x="658585" y="4249868"/>
            <a:ext cx="3905592" cy="2270234"/>
            <a:chOff x="4136878" y="2506663"/>
            <a:chExt cx="7887955" cy="4351337"/>
          </a:xfrm>
        </p:grpSpPr>
        <p:pic>
          <p:nvPicPr>
            <p:cNvPr id="7" name="Picture 6" descr="Food Truck Diagram 69kb jpg&#10;">
              <a:extLst>
                <a:ext uri="{FF2B5EF4-FFF2-40B4-BE49-F238E27FC236}">
                  <a16:creationId xmlns:a16="http://schemas.microsoft.com/office/drawing/2014/main" id="{B73EB7C6-5A4E-06CD-BFE5-8B2768BE4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8" name="Picture 7" descr="Class K Fire Extinguisher 9.6kb jpg">
              <a:extLst>
                <a:ext uri="{FF2B5EF4-FFF2-40B4-BE49-F238E27FC236}">
                  <a16:creationId xmlns:a16="http://schemas.microsoft.com/office/drawing/2014/main" id="{1CE3F432-29B1-53E6-7F39-FAFCCA94A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9" name="Group 8" descr="Barbecue Trailer Diagram&#10;">
            <a:extLst>
              <a:ext uri="{FF2B5EF4-FFF2-40B4-BE49-F238E27FC236}">
                <a16:creationId xmlns:a16="http://schemas.microsoft.com/office/drawing/2014/main" id="{952C43F0-DF8A-B671-6390-5040BAB644CA}"/>
              </a:ext>
            </a:extLst>
          </p:cNvPr>
          <p:cNvGrpSpPr/>
          <p:nvPr/>
        </p:nvGrpSpPr>
        <p:grpSpPr>
          <a:xfrm>
            <a:off x="7031421" y="4435388"/>
            <a:ext cx="3905592" cy="2084714"/>
            <a:chOff x="6270065" y="365125"/>
            <a:chExt cx="5581348" cy="3144277"/>
          </a:xfrm>
        </p:grpSpPr>
        <p:pic>
          <p:nvPicPr>
            <p:cNvPr id="10" name="Picture 9" descr="Diagram of Barbeque Grill and Wood, Charcoal Fuel">
              <a:extLst>
                <a:ext uri="{FF2B5EF4-FFF2-40B4-BE49-F238E27FC236}">
                  <a16:creationId xmlns:a16="http://schemas.microsoft.com/office/drawing/2014/main" id="{5E58C6D9-194B-7DBD-1DB8-7D3D7D68B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65"/>
            <a:stretch/>
          </p:blipFill>
          <p:spPr>
            <a:xfrm>
              <a:off x="6270065" y="365125"/>
              <a:ext cx="5581348" cy="3144277"/>
            </a:xfrm>
            <a:prstGeom prst="rect">
              <a:avLst/>
            </a:prstGeom>
          </p:spPr>
        </p:pic>
        <p:pic>
          <p:nvPicPr>
            <p:cNvPr id="11" name="Picture 10" descr="A fire extinguisher on a wall jpg 28KB">
              <a:extLst>
                <a:ext uri="{FF2B5EF4-FFF2-40B4-BE49-F238E27FC236}">
                  <a16:creationId xmlns:a16="http://schemas.microsoft.com/office/drawing/2014/main" id="{49F4D524-A960-6E1D-FDA2-B0EE91E56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0" t="41467" r="26678" b="7469"/>
            <a:stretch/>
          </p:blipFill>
          <p:spPr>
            <a:xfrm>
              <a:off x="7371375" y="1564829"/>
              <a:ext cx="357436" cy="744868"/>
            </a:xfrm>
            <a:prstGeom prst="rect">
              <a:avLst/>
            </a:prstGeom>
          </p:spPr>
        </p:pic>
      </p:grpSp>
      <p:pic>
        <p:nvPicPr>
          <p:cNvPr id="12" name="Picture 11" descr="A barbeque trailer with solid fuel (wood, charcoal) jpg 116kb">
            <a:extLst>
              <a:ext uri="{FF2B5EF4-FFF2-40B4-BE49-F238E27FC236}">
                <a16:creationId xmlns:a16="http://schemas.microsoft.com/office/drawing/2014/main" id="{268361E5-8CBE-21AE-8A71-D98A7FDA72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34" y="4446478"/>
            <a:ext cx="5688676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BBFF-DBD6-36EC-14AB-67FA976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Lista de Verificación para la Seguridad para Combustible Sólido (madera, carbón) 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B081-CE96-BF85-2B19-F1D4813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64" y="1690688"/>
            <a:ext cx="8228527" cy="42786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almacene el combustible sobre cualquier aparato o ventila que produzca calor.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almacene el combustible a una distancia menor de 3 pies (1 metro) de un aparato de cocina.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almacene algún tipo de líquido inflamable cerca de fuentes de ignición, químicos, y suministros de comida o alimentos envasados. 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almacene combustible en el camino para remover las cenizas o cerca de cenizas que han sido removidas.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Remueva las cenizas, carbones, y otro tipo de escombros de la caja para el fuego a intervalos regulares y por lo menos una vez al día.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Remueva las cenizas, carbones, y otro tipo de escombros de la caja para el fuego en un lugar cerrado, en un contenedor metálico. 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2" name="Picture 31" descr="A barbeque trailer with solid fuel (wood, charcoal) jpg 116kb">
            <a:extLst>
              <a:ext uri="{FF2B5EF4-FFF2-40B4-BE49-F238E27FC236}">
                <a16:creationId xmlns:a16="http://schemas.microsoft.com/office/drawing/2014/main" id="{3DB3A9BA-0DC0-6FC2-DF8C-B24CD677B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5"/>
          <a:stretch/>
        </p:blipFill>
        <p:spPr>
          <a:xfrm>
            <a:off x="8610046" y="4613564"/>
            <a:ext cx="3581954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846D-3556-EECA-1E5B-02341BC2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Generadores y Seguridad Eléctrica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58DA-6F8E-4D90-FF5B-5E5AA580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899602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Wilson, Carolina del Norte	17 de septiembre, 2021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trabajador de 57 a</a:t>
            </a: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ñ</a:t>
            </a: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fue electrocutado en un remolque/tráiler de comida, aparentemente por un cable de extensión. Un transeúnte lo encontró </a:t>
            </a:r>
            <a:r>
              <a:rPr lang="es-419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sintió una descarga eléctrica cuando lo voltio. La Oficina del Médico Forense indico que la causa de la muerte fue electrocución.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OSHA multo al camión de comida por 8 violaciones 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camión estaba repleto de suministros y de aparatos de cocina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Agua en el piso del camión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Varios cables de extensión fueron utilizados para proveer electricidad de un edificio al interior del camión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dos extremos de los cables de extensión parecían haber sido remplazados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Previamente un problema eléctrico con un generador había ocasionado un incendio dentro del camión en agosto del 2020, y el camión estaba jalando el tráiler que estuvo involucrado.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hlinkClick r:id="rId2"/>
              </a:rPr>
              <a:t>https://restorationnewsmedia.com/articles/local-news/business-cited-fined-after-workers-electrocution/?pub=wilsontimes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12579</TotalTime>
  <Words>1653</Words>
  <Application>Microsoft Office PowerPoint</Application>
  <PresentationFormat>Widescreen</PresentationFormat>
  <Paragraphs>119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Camión de Comida Móvil Entrenamiento para la Seguridad</vt:lpstr>
      <vt:lpstr>Objetivos</vt:lpstr>
      <vt:lpstr>¿Qué fuentes de energía/calor tiene usted? </vt:lpstr>
      <vt:lpstr>Áreas de enfoque para la seguridad de camiones de comida</vt:lpstr>
      <vt:lpstr>Planes para la Prevención de Incendios </vt:lpstr>
      <vt:lpstr>Pautas Generales de Seguridad contra Incendios</vt:lpstr>
      <vt:lpstr>Pautas generales de seguridad contra incendios (continuación)</vt:lpstr>
      <vt:lpstr>La Lista de Verificación para la Seguridad para Combustible Sólido (madera, carbón) </vt:lpstr>
      <vt:lpstr>Generadores y Seguridad Eléctrica</vt:lpstr>
      <vt:lpstr>Seguridad para los Generadores </vt:lpstr>
      <vt:lpstr>Seguridad para los Generadores –  continuación </vt:lpstr>
      <vt:lpstr>Detectores de Gas dentro del Camión/Tráiler</vt:lpstr>
      <vt:lpstr>Superficies para Cocinar</vt:lpstr>
      <vt:lpstr>Sistema de Extinción de Incendios y Extractores </vt:lpstr>
      <vt:lpstr>En 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Virginia Gil-Rivas</cp:lastModifiedBy>
  <cp:revision>12</cp:revision>
  <dcterms:created xsi:type="dcterms:W3CDTF">2023-01-01T03:33:26Z</dcterms:created>
  <dcterms:modified xsi:type="dcterms:W3CDTF">2023-09-22T20:01:04Z</dcterms:modified>
</cp:coreProperties>
</file>