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0" r:id="rId2"/>
    <p:sldId id="281" r:id="rId3"/>
    <p:sldId id="283" r:id="rId4"/>
    <p:sldId id="282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D9D9D9"/>
    <a:srgbClr val="FFF2CD"/>
    <a:srgbClr val="EDDE1B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0DC64B-ED7C-4BC5-9A55-74008E9D9FBF}" v="57" dt="2023-03-01T18:41:40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4037" autoAdjust="0"/>
  </p:normalViewPr>
  <p:slideViewPr>
    <p:cSldViewPr snapToGrid="0">
      <p:cViewPr varScale="1">
        <p:scale>
          <a:sx n="62" d="100"/>
          <a:sy n="62" d="100"/>
        </p:scale>
        <p:origin x="6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 b" userId="639ece72d218a8ff" providerId="LiveId" clId="{560DC64B-ED7C-4BC5-9A55-74008E9D9FBF}"/>
    <pc:docChg chg="undo custSel addSld delSld modSld sldOrd">
      <pc:chgData name="m b" userId="639ece72d218a8ff" providerId="LiveId" clId="{560DC64B-ED7C-4BC5-9A55-74008E9D9FBF}" dt="2023-03-01T18:51:10.518" v="8022" actId="13244"/>
      <pc:docMkLst>
        <pc:docMk/>
      </pc:docMkLst>
      <pc:sldChg chg="modSp mod">
        <pc:chgData name="m b" userId="639ece72d218a8ff" providerId="LiveId" clId="{560DC64B-ED7C-4BC5-9A55-74008E9D9FBF}" dt="2023-02-27T03:35:49.962" v="184" actId="20577"/>
        <pc:sldMkLst>
          <pc:docMk/>
          <pc:sldMk cId="1916103630" sldId="256"/>
        </pc:sldMkLst>
        <pc:spChg chg="mod">
          <ac:chgData name="m b" userId="639ece72d218a8ff" providerId="LiveId" clId="{560DC64B-ED7C-4BC5-9A55-74008E9D9FBF}" dt="2023-02-12T17:04:00.558" v="1"/>
          <ac:spMkLst>
            <pc:docMk/>
            <pc:sldMk cId="1916103630" sldId="256"/>
            <ac:spMk id="2" creationId="{A443E9A3-6807-1586-0C5E-086CCAEAFF69}"/>
          </ac:spMkLst>
        </pc:spChg>
        <pc:spChg chg="mod">
          <ac:chgData name="m b" userId="639ece72d218a8ff" providerId="LiveId" clId="{560DC64B-ED7C-4BC5-9A55-74008E9D9FBF}" dt="2023-02-27T03:35:49.962" v="184" actId="20577"/>
          <ac:spMkLst>
            <pc:docMk/>
            <pc:sldMk cId="1916103630" sldId="256"/>
            <ac:spMk id="3" creationId="{7CFEF0DD-E633-7D0E-175F-A5DD6204FD39}"/>
          </ac:spMkLst>
        </pc:spChg>
        <pc:spChg chg="mod">
          <ac:chgData name="m b" userId="639ece72d218a8ff" providerId="LiveId" clId="{560DC64B-ED7C-4BC5-9A55-74008E9D9FBF}" dt="2023-01-01T03:39:39.837" v="0" actId="20577"/>
          <ac:spMkLst>
            <pc:docMk/>
            <pc:sldMk cId="1916103630" sldId="256"/>
            <ac:spMk id="4" creationId="{6784E2DF-30B9-4D29-1C58-E15F3A7CC501}"/>
          </ac:spMkLst>
        </pc:spChg>
      </pc:sldChg>
      <pc:sldChg chg="addSp delSp modSp add mod">
        <pc:chgData name="m b" userId="639ece72d218a8ff" providerId="LiveId" clId="{560DC64B-ED7C-4BC5-9A55-74008E9D9FBF}" dt="2023-03-01T18:19:01.961" v="5591" actId="27636"/>
        <pc:sldMkLst>
          <pc:docMk/>
          <pc:sldMk cId="18464015" sldId="257"/>
        </pc:sldMkLst>
        <pc:spChg chg="mod">
          <ac:chgData name="m b" userId="639ece72d218a8ff" providerId="LiveId" clId="{560DC64B-ED7C-4BC5-9A55-74008E9D9FBF}" dt="2023-03-01T17:54:04.322" v="4664" actId="20577"/>
          <ac:spMkLst>
            <pc:docMk/>
            <pc:sldMk cId="18464015" sldId="257"/>
            <ac:spMk id="2" creationId="{5F3DB848-B181-3F18-7768-565836319C77}"/>
          </ac:spMkLst>
        </pc:spChg>
        <pc:spChg chg="mod">
          <ac:chgData name="m b" userId="639ece72d218a8ff" providerId="LiveId" clId="{560DC64B-ED7C-4BC5-9A55-74008E9D9FBF}" dt="2023-03-01T18:19:01.961" v="5591" actId="27636"/>
          <ac:spMkLst>
            <pc:docMk/>
            <pc:sldMk cId="18464015" sldId="257"/>
            <ac:spMk id="3" creationId="{3BDB1E11-4497-6393-0058-E34F5C445256}"/>
          </ac:spMkLst>
        </pc:spChg>
        <pc:picChg chg="add del mod">
          <ac:chgData name="m b" userId="639ece72d218a8ff" providerId="LiveId" clId="{560DC64B-ED7C-4BC5-9A55-74008E9D9FBF}" dt="2023-03-01T18:06:01.578" v="4670" actId="478"/>
          <ac:picMkLst>
            <pc:docMk/>
            <pc:sldMk cId="18464015" sldId="257"/>
            <ac:picMk id="5" creationId="{593E5C43-082E-8681-1082-066AF097EF6B}"/>
          </ac:picMkLst>
        </pc:picChg>
        <pc:picChg chg="add mod">
          <ac:chgData name="m b" userId="639ece72d218a8ff" providerId="LiveId" clId="{560DC64B-ED7C-4BC5-9A55-74008E9D9FBF}" dt="2023-03-01T18:06:50.249" v="4735" actId="962"/>
          <ac:picMkLst>
            <pc:docMk/>
            <pc:sldMk cId="18464015" sldId="257"/>
            <ac:picMk id="7" creationId="{03225A8A-332A-3627-1D95-183A75ACE53D}"/>
          </ac:picMkLst>
        </pc:picChg>
      </pc:sldChg>
      <pc:sldChg chg="addSp delSp modSp del mod">
        <pc:chgData name="m b" userId="639ece72d218a8ff" providerId="LiveId" clId="{560DC64B-ED7C-4BC5-9A55-74008E9D9FBF}" dt="2023-02-18T14:40:37.981" v="163" actId="2696"/>
        <pc:sldMkLst>
          <pc:docMk/>
          <pc:sldMk cId="3006102308" sldId="257"/>
        </pc:sldMkLst>
        <pc:spChg chg="del">
          <ac:chgData name="m b" userId="639ece72d218a8ff" providerId="LiveId" clId="{560DC64B-ED7C-4BC5-9A55-74008E9D9FBF}" dt="2023-02-17T20:14:08.988" v="32" actId="931"/>
          <ac:spMkLst>
            <pc:docMk/>
            <pc:sldMk cId="3006102308" sldId="257"/>
            <ac:spMk id="3" creationId="{9843E30D-6B1D-7115-9B27-DD16CD870FD7}"/>
          </ac:spMkLst>
        </pc:spChg>
        <pc:spChg chg="add del mod">
          <ac:chgData name="m b" userId="639ece72d218a8ff" providerId="LiveId" clId="{560DC64B-ED7C-4BC5-9A55-74008E9D9FBF}" dt="2023-02-18T14:33:15.915" v="133" actId="21"/>
          <ac:spMkLst>
            <pc:docMk/>
            <pc:sldMk cId="3006102308" sldId="257"/>
            <ac:spMk id="6" creationId="{58CAD9B1-A2F2-846F-D6C3-91431CBB44D8}"/>
          </ac:spMkLst>
        </pc:spChg>
        <pc:spChg chg="add del mod">
          <ac:chgData name="m b" userId="639ece72d218a8ff" providerId="LiveId" clId="{560DC64B-ED7C-4BC5-9A55-74008E9D9FBF}" dt="2023-02-18T14:36:40.546" v="156" actId="21"/>
          <ac:spMkLst>
            <pc:docMk/>
            <pc:sldMk cId="3006102308" sldId="257"/>
            <ac:spMk id="11" creationId="{F102B5E6-AAF7-B506-E6A9-DF15C79871D5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2" creationId="{1DF7FDCD-C49E-3767-56B8-7DFCD51A2516}"/>
          </ac:spMkLst>
        </pc:spChg>
        <pc:spChg chg="add del mod">
          <ac:chgData name="m b" userId="639ece72d218a8ff" providerId="LiveId" clId="{560DC64B-ED7C-4BC5-9A55-74008E9D9FBF}" dt="2023-02-18T14:34:56.410" v="147" actId="21"/>
          <ac:spMkLst>
            <pc:docMk/>
            <pc:sldMk cId="3006102308" sldId="257"/>
            <ac:spMk id="13" creationId="{2C5C77B1-454A-3110-0F2B-9739D9A00D35}"/>
          </ac:spMkLst>
        </pc:spChg>
        <pc:spChg chg="add mod or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4" creationId="{A49F3F09-76C2-D47C-12D2-323449C98C60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5" creationId="{2A206BB7-2B06-CB9F-974A-11C57A7F767B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6" creationId="{5A0771EA-436E-B6F7-CEA7-684D7C24C9B6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8" creationId="{741C0E85-E7FE-2463-F9CB-1D43C80D8C1C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19" creationId="{EDEA0B9F-7912-8C4F-7DA1-07ECDFB75E5F}"/>
          </ac:spMkLst>
        </pc:spChg>
        <pc:spChg chg="add mod">
          <ac:chgData name="m b" userId="639ece72d218a8ff" providerId="LiveId" clId="{560DC64B-ED7C-4BC5-9A55-74008E9D9FBF}" dt="2023-02-18T14:38:07.592" v="160" actId="164"/>
          <ac:spMkLst>
            <pc:docMk/>
            <pc:sldMk cId="3006102308" sldId="257"/>
            <ac:spMk id="20" creationId="{81108226-7ECB-64A3-1EC0-6FA99DE45EDF}"/>
          </ac:spMkLst>
        </pc:spChg>
        <pc:grpChg chg="add del mod">
          <ac:chgData name="m b" userId="639ece72d218a8ff" providerId="LiveId" clId="{560DC64B-ED7C-4BC5-9A55-74008E9D9FBF}" dt="2023-02-18T14:38:16.902" v="162" actId="21"/>
          <ac:grpSpMkLst>
            <pc:docMk/>
            <pc:sldMk cId="3006102308" sldId="257"/>
            <ac:grpSpMk id="21" creationId="{8D62C8D0-E05F-C473-7070-5B4835BEE6B1}"/>
          </ac:grpSpMkLst>
        </pc:grpChg>
        <pc:picChg chg="add mod modCrop">
          <ac:chgData name="m b" userId="639ece72d218a8ff" providerId="LiveId" clId="{560DC64B-ED7C-4BC5-9A55-74008E9D9FBF}" dt="2023-02-18T14:37:44.927" v="159" actId="732"/>
          <ac:picMkLst>
            <pc:docMk/>
            <pc:sldMk cId="3006102308" sldId="257"/>
            <ac:picMk id="5" creationId="{B5CBF39D-F0FE-4239-9B57-6C691CFB8A83}"/>
          </ac:picMkLst>
        </pc:picChg>
        <pc:cxnChg chg="add del mod">
          <ac:chgData name="m b" userId="639ece72d218a8ff" providerId="LiveId" clId="{560DC64B-ED7C-4BC5-9A55-74008E9D9FBF}" dt="2023-02-18T14:34:42.472" v="144" actId="21"/>
          <ac:cxnSpMkLst>
            <pc:docMk/>
            <pc:sldMk cId="3006102308" sldId="257"/>
            <ac:cxnSpMk id="8" creationId="{1AA54BA3-8187-9066-F146-55D346AE6901}"/>
          </ac:cxnSpMkLst>
        </pc:cxnChg>
        <pc:cxnChg chg="add mod">
          <ac:chgData name="m b" userId="639ece72d218a8ff" providerId="LiveId" clId="{560DC64B-ED7C-4BC5-9A55-74008E9D9FBF}" dt="2023-02-18T14:38:07.592" v="160" actId="164"/>
          <ac:cxnSpMkLst>
            <pc:docMk/>
            <pc:sldMk cId="3006102308" sldId="257"/>
            <ac:cxnSpMk id="9" creationId="{52518BAB-33AF-AC99-DE2F-8011ED814112}"/>
          </ac:cxnSpMkLst>
        </pc:cxnChg>
        <pc:cxnChg chg="add mod">
          <ac:chgData name="m b" userId="639ece72d218a8ff" providerId="LiveId" clId="{560DC64B-ED7C-4BC5-9A55-74008E9D9FBF}" dt="2023-02-18T14:38:07.592" v="160" actId="164"/>
          <ac:cxnSpMkLst>
            <pc:docMk/>
            <pc:sldMk cId="3006102308" sldId="257"/>
            <ac:cxnSpMk id="17" creationId="{A5040EF1-4740-B12E-8ADF-53CBD6EBD3B1}"/>
          </ac:cxnSpMkLst>
        </pc:cxnChg>
      </pc:sldChg>
      <pc:sldChg chg="modSp mod">
        <pc:chgData name="m b" userId="639ece72d218a8ff" providerId="LiveId" clId="{560DC64B-ED7C-4BC5-9A55-74008E9D9FBF}" dt="2023-03-01T13:42:49.388" v="2360" actId="20577"/>
        <pc:sldMkLst>
          <pc:docMk/>
          <pc:sldMk cId="4097850286" sldId="258"/>
        </pc:sldMkLst>
        <pc:spChg chg="mod">
          <ac:chgData name="m b" userId="639ece72d218a8ff" providerId="LiveId" clId="{560DC64B-ED7C-4BC5-9A55-74008E9D9FBF}" dt="2023-02-27T03:38:49.479" v="194" actId="20577"/>
          <ac:spMkLst>
            <pc:docMk/>
            <pc:sldMk cId="4097850286" sldId="258"/>
            <ac:spMk id="2" creationId="{B4180FF6-EE70-2944-5AAB-B3F0DDBCE827}"/>
          </ac:spMkLst>
        </pc:spChg>
        <pc:spChg chg="mod">
          <ac:chgData name="m b" userId="639ece72d218a8ff" providerId="LiveId" clId="{560DC64B-ED7C-4BC5-9A55-74008E9D9FBF}" dt="2023-03-01T13:42:49.388" v="2360" actId="20577"/>
          <ac:spMkLst>
            <pc:docMk/>
            <pc:sldMk cId="4097850286" sldId="258"/>
            <ac:spMk id="3" creationId="{D7705557-B19A-EF63-14A9-8F98F63B2B11}"/>
          </ac:spMkLst>
        </pc:spChg>
      </pc:sldChg>
      <pc:sldChg chg="addSp delSp modSp mod modClrScheme chgLayout">
        <pc:chgData name="m b" userId="639ece72d218a8ff" providerId="LiveId" clId="{560DC64B-ED7C-4BC5-9A55-74008E9D9FBF}" dt="2023-03-01T18:39:38.925" v="7296" actId="13244"/>
        <pc:sldMkLst>
          <pc:docMk/>
          <pc:sldMk cId="550473080" sldId="259"/>
        </pc:sldMkLst>
        <pc:spChg chg="mod ord">
          <ac:chgData name="m b" userId="639ece72d218a8ff" providerId="LiveId" clId="{560DC64B-ED7C-4BC5-9A55-74008E9D9FBF}" dt="2023-02-28T18:20:48.790" v="1726" actId="1076"/>
          <ac:spMkLst>
            <pc:docMk/>
            <pc:sldMk cId="550473080" sldId="259"/>
            <ac:spMk id="2" creationId="{26803F19-31A2-053C-A744-258387D1A523}"/>
          </ac:spMkLst>
        </pc:spChg>
        <pc:spChg chg="mod ord">
          <ac:chgData name="m b" userId="639ece72d218a8ff" providerId="LiveId" clId="{560DC64B-ED7C-4BC5-9A55-74008E9D9FBF}" dt="2023-02-28T18:21:17.388" v="1747" actId="5793"/>
          <ac:spMkLst>
            <pc:docMk/>
            <pc:sldMk cId="550473080" sldId="259"/>
            <ac:spMk id="3" creationId="{4D5090F9-32BD-1639-6BF5-1BA6E44200D0}"/>
          </ac:spMkLst>
        </pc:spChg>
        <pc:spChg chg="add mod ord">
          <ac:chgData name="m b" userId="639ece72d218a8ff" providerId="LiveId" clId="{560DC64B-ED7C-4BC5-9A55-74008E9D9FBF}" dt="2023-03-01T16:14:39.118" v="4084"/>
          <ac:spMkLst>
            <pc:docMk/>
            <pc:sldMk cId="550473080" sldId="259"/>
            <ac:spMk id="4" creationId="{36C522B5-4FF3-5A84-DEC7-CCF1FFAC5C20}"/>
          </ac:spMkLst>
        </pc:spChg>
        <pc:spChg chg="add del">
          <ac:chgData name="m b" userId="639ece72d218a8ff" providerId="LiveId" clId="{560DC64B-ED7C-4BC5-9A55-74008E9D9FBF}" dt="2023-02-28T18:12:16.005" v="1594" actId="22"/>
          <ac:spMkLst>
            <pc:docMk/>
            <pc:sldMk cId="550473080" sldId="259"/>
            <ac:spMk id="6" creationId="{92F06C63-570C-3A70-4828-AF0BCC45F5EB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8" creationId="{96E6181C-B683-B992-7C16-21CBADB7D53B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9" creationId="{0BDE9F2E-5CC7-7828-FD78-CDE80502FE63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0" creationId="{68BF822F-B38D-AA49-2FB3-3807D1674CB6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1" creationId="{F6746D8E-3F81-1A7C-6272-AE6B774070C8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2" creationId="{CD230E6A-F91A-2A8E-6394-8881F0C2C71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3" creationId="{048E4D41-B1FB-12BE-6485-1762CE0BF955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4" creationId="{0D0F63E3-8574-CE35-B7B7-37816E4CB68C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5" creationId="{CFCC1E4F-1A2F-FCF9-456A-004E1DCE7A3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6" creationId="{30980359-F7A2-A1FB-375D-425EEF84608F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7" creationId="{A22F605A-B4C8-5BD3-2827-1AECBFF0769A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19" creationId="{C23D5969-2E54-B1A6-44F9-086E6FF0ED8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0" creationId="{06954BED-5B3D-A962-0444-C8C22CA93AAB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1" creationId="{946C93EE-FDDD-34B2-30EF-C2F7EA703718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2" creationId="{CC798E97-D131-F202-4410-1D069C60E6BE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3" creationId="{B603E570-CEB1-1480-758D-76FF4EF28D63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4" creationId="{3DD4F8D6-5AD1-8D8C-9065-0A68D98E7F76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5" creationId="{CEA1A59E-5D9E-0478-FF9C-716DED7EE879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6" creationId="{F6C618E8-8815-BFF9-E193-B6D9A73FE53B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7" creationId="{86B6A11E-3139-B6F7-5176-84A0FEE82F57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8" creationId="{A6122241-9393-BBDF-E066-DBF025B1642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29" creationId="{D1E326B9-A681-78C3-825F-6F290BECDBA8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30" creationId="{25A37300-4F82-AD70-D5D9-4BC0B438ED2D}"/>
          </ac:spMkLst>
        </pc:spChg>
        <pc:spChg chg="mod">
          <ac:chgData name="m b" userId="639ece72d218a8ff" providerId="LiveId" clId="{560DC64B-ED7C-4BC5-9A55-74008E9D9FBF}" dt="2023-02-28T18:12:28.744" v="1595"/>
          <ac:spMkLst>
            <pc:docMk/>
            <pc:sldMk cId="550473080" sldId="259"/>
            <ac:spMk id="31" creationId="{D1A9AB8C-41AA-6A6F-5C86-C285B37FD56C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3" creationId="{F97FF543-E927-5B7E-0D83-7183366981F2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4" creationId="{B84648A1-FE4B-7DF4-1453-EE2C0C13D21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5" creationId="{5E6B24E5-E9AA-418C-8C08-3A7AAE1BB31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6" creationId="{1EFE505A-11BC-FA66-F31C-EDA8AEA27471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7" creationId="{C980AD7D-CD06-C40D-67D9-1E453725119F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8" creationId="{B87F0C47-969D-D42A-C908-C2F7BFEA2839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39" creationId="{45FD8594-974B-A812-F39C-F31672FF1C77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0" creationId="{CAA7817B-3A90-E206-C6CC-F1CE87A4224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1" creationId="{F5A83D3F-063E-F8E5-EC76-19D86F34C15C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2" creationId="{EB429556-0CAB-C2C6-BF54-5989A8076123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4" creationId="{D6F11228-36E8-301B-DF03-543419A9F258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5" creationId="{4A6B543D-8D2A-FA36-1D6F-E6284752E4A9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6" creationId="{D80403DC-74F1-2F32-31EB-ACBF843053E7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7" creationId="{763E5E62-D26A-C12B-DEB8-A894517EB966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8" creationId="{07D115DC-B9CE-0C02-95DA-5D937EA1F3E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49" creationId="{4863B4F4-6347-E907-09DC-D2F5528873D6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0" creationId="{2598DFEF-3DAF-A055-FC3D-61253B46F654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1" creationId="{4185F14E-F7B1-B52E-BDFC-2AB688BE4944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2" creationId="{09CF8C44-5CB9-BF5A-1DFF-07922554704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3" creationId="{45F70D62-8DFD-92C0-B474-CC8DCDE5C156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4" creationId="{876206CD-934B-E872-3999-9A16CEB4081B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5" creationId="{45A66AAD-CCDC-1046-E702-11AF4890C8DA}"/>
          </ac:spMkLst>
        </pc:spChg>
        <pc:spChg chg="mod">
          <ac:chgData name="m b" userId="639ece72d218a8ff" providerId="LiveId" clId="{560DC64B-ED7C-4BC5-9A55-74008E9D9FBF}" dt="2023-02-28T18:14:32.801" v="1599"/>
          <ac:spMkLst>
            <pc:docMk/>
            <pc:sldMk cId="550473080" sldId="259"/>
            <ac:spMk id="56" creationId="{94D060CF-995C-FEFF-50D1-2E981F6A75E9}"/>
          </ac:spMkLst>
        </pc:spChg>
        <pc:grpChg chg="add del mod">
          <ac:chgData name="m b" userId="639ece72d218a8ff" providerId="LiveId" clId="{560DC64B-ED7C-4BC5-9A55-74008E9D9FBF}" dt="2023-02-28T18:14:31.486" v="1598" actId="478"/>
          <ac:grpSpMkLst>
            <pc:docMk/>
            <pc:sldMk cId="550473080" sldId="259"/>
            <ac:grpSpMk id="7" creationId="{82A5B2F4-3B3B-0BC8-5655-2BDCEFF49665}"/>
          </ac:grpSpMkLst>
        </pc:grpChg>
        <pc:grpChg chg="mod">
          <ac:chgData name="m b" userId="639ece72d218a8ff" providerId="LiveId" clId="{560DC64B-ED7C-4BC5-9A55-74008E9D9FBF}" dt="2023-02-28T18:12:28.744" v="1595"/>
          <ac:grpSpMkLst>
            <pc:docMk/>
            <pc:sldMk cId="550473080" sldId="259"/>
            <ac:grpSpMk id="18" creationId="{8587802A-53E5-FF81-2A60-A79560075360}"/>
          </ac:grpSpMkLst>
        </pc:grpChg>
        <pc:grpChg chg="add del mod">
          <ac:chgData name="m b" userId="639ece72d218a8ff" providerId="LiveId" clId="{560DC64B-ED7C-4BC5-9A55-74008E9D9FBF}" dt="2023-02-28T18:14:40.265" v="1602"/>
          <ac:grpSpMkLst>
            <pc:docMk/>
            <pc:sldMk cId="550473080" sldId="259"/>
            <ac:grpSpMk id="32" creationId="{C6AC60FE-3B83-DAB1-80A4-0C52520FCF33}"/>
          </ac:grpSpMkLst>
        </pc:grpChg>
        <pc:grpChg chg="mod">
          <ac:chgData name="m b" userId="639ece72d218a8ff" providerId="LiveId" clId="{560DC64B-ED7C-4BC5-9A55-74008E9D9FBF}" dt="2023-02-28T18:14:32.801" v="1599"/>
          <ac:grpSpMkLst>
            <pc:docMk/>
            <pc:sldMk cId="550473080" sldId="259"/>
            <ac:grpSpMk id="43" creationId="{6CC3BAF0-9210-0E7B-BDE4-067C4A7D2C8D}"/>
          </ac:grpSpMkLst>
        </pc:grpChg>
        <pc:picChg chg="add mod">
          <ac:chgData name="m b" userId="639ece72d218a8ff" providerId="LiveId" clId="{560DC64B-ED7C-4BC5-9A55-74008E9D9FBF}" dt="2023-02-28T18:20:34.232" v="1725" actId="962"/>
          <ac:picMkLst>
            <pc:docMk/>
            <pc:sldMk cId="550473080" sldId="259"/>
            <ac:picMk id="58" creationId="{29ACCD73-08DD-1CC4-3BE9-CEF2BDE04E9F}"/>
          </ac:picMkLst>
        </pc:picChg>
        <pc:picChg chg="add del mod">
          <ac:chgData name="m b" userId="639ece72d218a8ff" providerId="LiveId" clId="{560DC64B-ED7C-4BC5-9A55-74008E9D9FBF}" dt="2023-02-28T18:31:00.918" v="1802" actId="478"/>
          <ac:picMkLst>
            <pc:docMk/>
            <pc:sldMk cId="550473080" sldId="259"/>
            <ac:picMk id="60" creationId="{34320B7B-60CA-F9DE-0527-D6D0F0372565}"/>
          </ac:picMkLst>
        </pc:picChg>
        <pc:picChg chg="add mod ord">
          <ac:chgData name="m b" userId="639ece72d218a8ff" providerId="LiveId" clId="{560DC64B-ED7C-4BC5-9A55-74008E9D9FBF}" dt="2023-03-01T18:39:38.925" v="7296" actId="13244"/>
          <ac:picMkLst>
            <pc:docMk/>
            <pc:sldMk cId="550473080" sldId="259"/>
            <ac:picMk id="62" creationId="{DB625907-3A73-65FC-4449-FBEFBE638A6B}"/>
          </ac:picMkLst>
        </pc:picChg>
      </pc:sldChg>
      <pc:sldChg chg="addSp delSp modSp del mod ord">
        <pc:chgData name="m b" userId="639ece72d218a8ff" providerId="LiveId" clId="{560DC64B-ED7C-4BC5-9A55-74008E9D9FBF}" dt="2023-03-01T16:15:42.240" v="4085" actId="2696"/>
        <pc:sldMkLst>
          <pc:docMk/>
          <pc:sldMk cId="1509178575" sldId="260"/>
        </pc:sldMkLst>
        <pc:spChg chg="mod">
          <ac:chgData name="m b" userId="639ece72d218a8ff" providerId="LiveId" clId="{560DC64B-ED7C-4BC5-9A55-74008E9D9FBF}" dt="2023-02-27T03:46:28.836" v="808" actId="20577"/>
          <ac:spMkLst>
            <pc:docMk/>
            <pc:sldMk cId="1509178575" sldId="260"/>
            <ac:spMk id="2" creationId="{79936CEB-7EE6-FF1E-7068-8890D5B22A8F}"/>
          </ac:spMkLst>
        </pc:spChg>
        <pc:spChg chg="mod">
          <ac:chgData name="m b" userId="639ece72d218a8ff" providerId="LiveId" clId="{560DC64B-ED7C-4BC5-9A55-74008E9D9FBF}" dt="2023-03-01T15:44:09.835" v="3033" actId="12"/>
          <ac:spMkLst>
            <pc:docMk/>
            <pc:sldMk cId="1509178575" sldId="260"/>
            <ac:spMk id="3" creationId="{7FF9ED52-AF3F-70E8-EA1D-C62A23FFC2F8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4" creationId="{3EA1DD7C-B834-4108-8546-D7CE6B648310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5" creationId="{0DBF4EFA-1C75-E755-4540-2F99218FDBC0}"/>
          </ac:spMkLst>
        </pc:spChg>
        <pc:spChg chg="add del mod">
          <ac:chgData name="m b" userId="639ece72d218a8ff" providerId="LiveId" clId="{560DC64B-ED7C-4BC5-9A55-74008E9D9FBF}" dt="2023-02-27T03:49:18.444" v="886" actId="478"/>
          <ac:spMkLst>
            <pc:docMk/>
            <pc:sldMk cId="1509178575" sldId="260"/>
            <ac:spMk id="6" creationId="{16BF175B-BA8E-CA56-5704-FCB51DE308F4}"/>
          </ac:spMkLst>
        </pc:spChg>
        <pc:spChg chg="add del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7" creationId="{8816DF04-6F7E-34B2-D903-1EFB110ACC5B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8" creationId="{D41CEBEE-AA70-6990-7E3F-21831305088C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9" creationId="{295713D5-7A3D-B921-C8BA-6279BEEF8932}"/>
          </ac:spMkLst>
        </pc:spChg>
        <pc:spChg chg="add mod">
          <ac:chgData name="m b" userId="639ece72d218a8ff" providerId="LiveId" clId="{560DC64B-ED7C-4BC5-9A55-74008E9D9FBF}" dt="2023-02-27T03:50:38.428" v="903" actId="164"/>
          <ac:spMkLst>
            <pc:docMk/>
            <pc:sldMk cId="1509178575" sldId="260"/>
            <ac:spMk id="10" creationId="{E84DAAE3-249B-0549-1B7D-6A4F24C0ADA6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3" creationId="{AA7A3B97-11C8-3C4C-4F58-6DEC69C19D0A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4" creationId="{5141025A-6DA3-A4BF-1964-44E998F27FC7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5" creationId="{F150B83A-331E-CE13-0D7D-84FE90F907A9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6" creationId="{BDBED28D-C95B-09A8-44A2-028E0457D319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7" creationId="{F48A0717-8C20-78DB-9C3A-A32351FC6B91}"/>
          </ac:spMkLst>
        </pc:spChg>
        <pc:spChg chg="mod">
          <ac:chgData name="m b" userId="639ece72d218a8ff" providerId="LiveId" clId="{560DC64B-ED7C-4BC5-9A55-74008E9D9FBF}" dt="2023-02-27T03:50:41.146" v="904"/>
          <ac:spMkLst>
            <pc:docMk/>
            <pc:sldMk cId="1509178575" sldId="260"/>
            <ac:spMk id="18" creationId="{0F2F2A7B-0476-6601-FBE6-A78A3E794B45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0" creationId="{857BA1A7-64A7-C81E-7128-989195BA2562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1" creationId="{DECD04BB-FC1A-B16B-D2FF-5D78AB100029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2" creationId="{9923148D-EB9F-1774-9C34-95480DE65E08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3" creationId="{EF1211D2-EC35-9897-9E08-DD777F3CDD57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4" creationId="{EFFF7AEC-A35A-EE11-3832-2E38E45FB804}"/>
          </ac:spMkLst>
        </pc:spChg>
        <pc:spChg chg="mod">
          <ac:chgData name="m b" userId="639ece72d218a8ff" providerId="LiveId" clId="{560DC64B-ED7C-4BC5-9A55-74008E9D9FBF}" dt="2023-02-27T03:52:18.302" v="915"/>
          <ac:spMkLst>
            <pc:docMk/>
            <pc:sldMk cId="1509178575" sldId="260"/>
            <ac:spMk id="25" creationId="{F24D6E56-B22F-8A51-315D-B8150194869B}"/>
          </ac:spMkLst>
        </pc:spChg>
        <pc:grpChg chg="add mod">
          <ac:chgData name="m b" userId="639ece72d218a8ff" providerId="LiveId" clId="{560DC64B-ED7C-4BC5-9A55-74008E9D9FBF}" dt="2023-02-27T03:50:38.428" v="903" actId="164"/>
          <ac:grpSpMkLst>
            <pc:docMk/>
            <pc:sldMk cId="1509178575" sldId="260"/>
            <ac:grpSpMk id="11" creationId="{FA641CF5-E371-3121-2527-C611FDFA564B}"/>
          </ac:grpSpMkLst>
        </pc:grpChg>
        <pc:grpChg chg="add mod">
          <ac:chgData name="m b" userId="639ece72d218a8ff" providerId="LiveId" clId="{560DC64B-ED7C-4BC5-9A55-74008E9D9FBF}" dt="2023-02-27T03:52:13.884" v="914" actId="1076"/>
          <ac:grpSpMkLst>
            <pc:docMk/>
            <pc:sldMk cId="1509178575" sldId="260"/>
            <ac:grpSpMk id="12" creationId="{366A7D1D-909A-AAD0-576B-67DECE7F7264}"/>
          </ac:grpSpMkLst>
        </pc:grpChg>
        <pc:grpChg chg="add mod">
          <ac:chgData name="m b" userId="639ece72d218a8ff" providerId="LiveId" clId="{560DC64B-ED7C-4BC5-9A55-74008E9D9FBF}" dt="2023-02-27T03:52:42.416" v="918" actId="1076"/>
          <ac:grpSpMkLst>
            <pc:docMk/>
            <pc:sldMk cId="1509178575" sldId="260"/>
            <ac:grpSpMk id="19" creationId="{495EA17A-3CEA-82B1-07DC-B45524EA1780}"/>
          </ac:grpSpMkLst>
        </pc:grpChg>
      </pc:sldChg>
      <pc:sldChg chg="addSp delSp modSp mod">
        <pc:chgData name="m b" userId="639ece72d218a8ff" providerId="LiveId" clId="{560DC64B-ED7C-4BC5-9A55-74008E9D9FBF}" dt="2023-03-01T16:07:06.366" v="4067" actId="1076"/>
        <pc:sldMkLst>
          <pc:docMk/>
          <pc:sldMk cId="3048152476" sldId="261"/>
        </pc:sldMkLst>
        <pc:spChg chg="mod">
          <ac:chgData name="m b" userId="639ece72d218a8ff" providerId="LiveId" clId="{560DC64B-ED7C-4BC5-9A55-74008E9D9FBF}" dt="2023-03-01T16:02:30.484" v="3903" actId="20577"/>
          <ac:spMkLst>
            <pc:docMk/>
            <pc:sldMk cId="3048152476" sldId="261"/>
            <ac:spMk id="2" creationId="{A4281AA4-0B08-972D-13CB-16420D21D4B6}"/>
          </ac:spMkLst>
        </pc:spChg>
        <pc:spChg chg="mod">
          <ac:chgData name="m b" userId="639ece72d218a8ff" providerId="LiveId" clId="{560DC64B-ED7C-4BC5-9A55-74008E9D9FBF}" dt="2023-03-01T16:06:54.918" v="4066" actId="20577"/>
          <ac:spMkLst>
            <pc:docMk/>
            <pc:sldMk cId="3048152476" sldId="261"/>
            <ac:spMk id="3" creationId="{3DF96A42-DE70-99DB-CCC0-5995D99DEF1E}"/>
          </ac:spMkLst>
        </pc:spChg>
        <pc:picChg chg="add del mod">
          <ac:chgData name="m b" userId="639ece72d218a8ff" providerId="LiveId" clId="{560DC64B-ED7C-4BC5-9A55-74008E9D9FBF}" dt="2023-03-01T16:04:19.584" v="3905" actId="478"/>
          <ac:picMkLst>
            <pc:docMk/>
            <pc:sldMk cId="3048152476" sldId="261"/>
            <ac:picMk id="5" creationId="{2A0D6A36-B75D-BC6E-8F7C-F97891A596A8}"/>
          </ac:picMkLst>
        </pc:picChg>
        <pc:picChg chg="add mod">
          <ac:chgData name="m b" userId="639ece72d218a8ff" providerId="LiveId" clId="{560DC64B-ED7C-4BC5-9A55-74008E9D9FBF}" dt="2023-03-01T16:07:06.366" v="4067" actId="1076"/>
          <ac:picMkLst>
            <pc:docMk/>
            <pc:sldMk cId="3048152476" sldId="261"/>
            <ac:picMk id="7" creationId="{9E0F1278-8396-2858-C7E9-60E697FC3A02}"/>
          </ac:picMkLst>
        </pc:picChg>
      </pc:sldChg>
      <pc:sldChg chg="addSp delSp modSp mod">
        <pc:chgData name="m b" userId="639ece72d218a8ff" providerId="LiveId" clId="{560DC64B-ED7C-4BC5-9A55-74008E9D9FBF}" dt="2023-03-01T18:41:40.309" v="7299"/>
        <pc:sldMkLst>
          <pc:docMk/>
          <pc:sldMk cId="390716212" sldId="262"/>
        </pc:sldMkLst>
        <pc:spChg chg="mod">
          <ac:chgData name="m b" userId="639ece72d218a8ff" providerId="LiveId" clId="{560DC64B-ED7C-4BC5-9A55-74008E9D9FBF}" dt="2023-03-01T16:37:30.116" v="4635" actId="20577"/>
          <ac:spMkLst>
            <pc:docMk/>
            <pc:sldMk cId="390716212" sldId="262"/>
            <ac:spMk id="2" creationId="{CAB51C75-97F0-A2A6-AA46-3805205606DF}"/>
          </ac:spMkLst>
        </pc:spChg>
        <pc:spChg chg="mod">
          <ac:chgData name="m b" userId="639ece72d218a8ff" providerId="LiveId" clId="{560DC64B-ED7C-4BC5-9A55-74008E9D9FBF}" dt="2023-03-01T16:33:39.451" v="4387" actId="113"/>
          <ac:spMkLst>
            <pc:docMk/>
            <pc:sldMk cId="390716212" sldId="262"/>
            <ac:spMk id="3" creationId="{F4BEAB42-B0E1-CDA8-658B-F5BA4E333A42}"/>
          </ac:spMkLst>
        </pc:spChg>
        <pc:grpChg chg="add mod">
          <ac:chgData name="m b" userId="639ece72d218a8ff" providerId="LiveId" clId="{560DC64B-ED7C-4BC5-9A55-74008E9D9FBF}" dt="2023-03-01T18:38:42.590" v="7209" actId="962"/>
          <ac:grpSpMkLst>
            <pc:docMk/>
            <pc:sldMk cId="390716212" sldId="262"/>
            <ac:grpSpMk id="6" creationId="{890BAE96-4B29-1414-AB66-6F101686B7DF}"/>
          </ac:grpSpMkLst>
        </pc:grpChg>
        <pc:grpChg chg="add mod">
          <ac:chgData name="m b" userId="639ece72d218a8ff" providerId="LiveId" clId="{560DC64B-ED7C-4BC5-9A55-74008E9D9FBF}" dt="2023-03-01T18:39:06.207" v="7259" actId="962"/>
          <ac:grpSpMkLst>
            <pc:docMk/>
            <pc:sldMk cId="390716212" sldId="262"/>
            <ac:grpSpMk id="9" creationId="{952C43F0-DF8A-B671-6390-5040BAB644CA}"/>
          </ac:grpSpMkLst>
        </pc:grpChg>
        <pc:picChg chg="add del mod">
          <ac:chgData name="m b" userId="639ece72d218a8ff" providerId="LiveId" clId="{560DC64B-ED7C-4BC5-9A55-74008E9D9FBF}" dt="2023-03-01T16:29:13.908" v="4322" actId="478"/>
          <ac:picMkLst>
            <pc:docMk/>
            <pc:sldMk cId="390716212" sldId="262"/>
            <ac:picMk id="4" creationId="{0623E4B5-DA00-9470-6EFC-9EB11A3274C3}"/>
          </ac:picMkLst>
        </pc:picChg>
        <pc:picChg chg="add del mod">
          <ac:chgData name="m b" userId="639ece72d218a8ff" providerId="LiveId" clId="{560DC64B-ED7C-4BC5-9A55-74008E9D9FBF}" dt="2023-03-01T16:29:24.114" v="4324" actId="478"/>
          <ac:picMkLst>
            <pc:docMk/>
            <pc:sldMk cId="390716212" sldId="262"/>
            <ac:picMk id="5" creationId="{ABEA382B-4940-BE8C-B731-E625C61A1D8F}"/>
          </ac:picMkLst>
        </pc:picChg>
        <pc:picChg chg="mod">
          <ac:chgData name="m b" userId="639ece72d218a8ff" providerId="LiveId" clId="{560DC64B-ED7C-4BC5-9A55-74008E9D9FBF}" dt="2023-03-01T16:29:15.616" v="4323"/>
          <ac:picMkLst>
            <pc:docMk/>
            <pc:sldMk cId="390716212" sldId="262"/>
            <ac:picMk id="7" creationId="{B73EB7C6-5A4E-06CD-BFE5-8B2768BE4F98}"/>
          </ac:picMkLst>
        </pc:picChg>
        <pc:picChg chg="mod">
          <ac:chgData name="m b" userId="639ece72d218a8ff" providerId="LiveId" clId="{560DC64B-ED7C-4BC5-9A55-74008E9D9FBF}" dt="2023-03-01T16:29:15.616" v="4323"/>
          <ac:picMkLst>
            <pc:docMk/>
            <pc:sldMk cId="390716212" sldId="262"/>
            <ac:picMk id="8" creationId="{1CE3F432-29B1-53E6-7F39-FAFCCA94A2D0}"/>
          </ac:picMkLst>
        </pc:picChg>
        <pc:picChg chg="mod">
          <ac:chgData name="m b" userId="639ece72d218a8ff" providerId="LiveId" clId="{560DC64B-ED7C-4BC5-9A55-74008E9D9FBF}" dt="2023-03-01T16:29:15.616" v="4323"/>
          <ac:picMkLst>
            <pc:docMk/>
            <pc:sldMk cId="390716212" sldId="262"/>
            <ac:picMk id="10" creationId="{5E58C6D9-194B-7DBD-1DB8-7D3D7D68B035}"/>
          </ac:picMkLst>
        </pc:picChg>
        <pc:picChg chg="mod">
          <ac:chgData name="m b" userId="639ece72d218a8ff" providerId="LiveId" clId="{560DC64B-ED7C-4BC5-9A55-74008E9D9FBF}" dt="2023-03-01T16:29:15.616" v="4323"/>
          <ac:picMkLst>
            <pc:docMk/>
            <pc:sldMk cId="390716212" sldId="262"/>
            <ac:picMk id="11" creationId="{49F4D524-A960-6E1D-FDA2-B0EE91E564D4}"/>
          </ac:picMkLst>
        </pc:picChg>
        <pc:picChg chg="add mod">
          <ac:chgData name="m b" userId="639ece72d218a8ff" providerId="LiveId" clId="{560DC64B-ED7C-4BC5-9A55-74008E9D9FBF}" dt="2023-03-01T18:41:40.309" v="7299"/>
          <ac:picMkLst>
            <pc:docMk/>
            <pc:sldMk cId="390716212" sldId="262"/>
            <ac:picMk id="12" creationId="{268361E5-8CBE-21AE-8A71-D98A7FDA7288}"/>
          </ac:picMkLst>
        </pc:picChg>
      </pc:sldChg>
      <pc:sldChg chg="addSp delSp modSp mod">
        <pc:chgData name="m b" userId="639ece72d218a8ff" providerId="LiveId" clId="{560DC64B-ED7C-4BC5-9A55-74008E9D9FBF}" dt="2023-03-01T18:44:09.602" v="7384" actId="20577"/>
        <pc:sldMkLst>
          <pc:docMk/>
          <pc:sldMk cId="467183572" sldId="263"/>
        </pc:sldMkLst>
        <pc:spChg chg="mod">
          <ac:chgData name="m b" userId="639ece72d218a8ff" providerId="LiveId" clId="{560DC64B-ED7C-4BC5-9A55-74008E9D9FBF}" dt="2023-03-01T18:07:39.113" v="4778" actId="20577"/>
          <ac:spMkLst>
            <pc:docMk/>
            <pc:sldMk cId="467183572" sldId="263"/>
            <ac:spMk id="2" creationId="{0BCCE56E-FF10-916C-BA45-CE5BA04585C6}"/>
          </ac:spMkLst>
        </pc:spChg>
        <pc:spChg chg="mod">
          <ac:chgData name="m b" userId="639ece72d218a8ff" providerId="LiveId" clId="{560DC64B-ED7C-4BC5-9A55-74008E9D9FBF}" dt="2023-03-01T18:44:09.602" v="7384" actId="20577"/>
          <ac:spMkLst>
            <pc:docMk/>
            <pc:sldMk cId="467183572" sldId="263"/>
            <ac:spMk id="3" creationId="{5E26CC24-8A4B-9112-CBE6-F1E1137FF83D}"/>
          </ac:spMkLst>
        </pc:spChg>
        <pc:picChg chg="add del mod">
          <ac:chgData name="m b" userId="639ece72d218a8ff" providerId="LiveId" clId="{560DC64B-ED7C-4BC5-9A55-74008E9D9FBF}" dt="2023-03-01T18:11:45.646" v="5087" actId="478"/>
          <ac:picMkLst>
            <pc:docMk/>
            <pc:sldMk cId="467183572" sldId="263"/>
            <ac:picMk id="5" creationId="{6906E06A-D4D1-EB94-B236-84D87E56B6C3}"/>
          </ac:picMkLst>
        </pc:picChg>
        <pc:picChg chg="add mod">
          <ac:chgData name="m b" userId="639ece72d218a8ff" providerId="LiveId" clId="{560DC64B-ED7C-4BC5-9A55-74008E9D9FBF}" dt="2023-03-01T18:14:32.378" v="5345" actId="1076"/>
          <ac:picMkLst>
            <pc:docMk/>
            <pc:sldMk cId="467183572" sldId="263"/>
            <ac:picMk id="7" creationId="{031E7BBA-0F2D-920C-809B-D626D50E18AC}"/>
          </ac:picMkLst>
        </pc:picChg>
      </pc:sldChg>
      <pc:sldChg chg="modSp mod">
        <pc:chgData name="m b" userId="639ece72d218a8ff" providerId="LiveId" clId="{560DC64B-ED7C-4BC5-9A55-74008E9D9FBF}" dt="2023-03-01T18:42:20.591" v="7312" actId="27636"/>
        <pc:sldMkLst>
          <pc:docMk/>
          <pc:sldMk cId="2122711597" sldId="264"/>
        </pc:sldMkLst>
        <pc:spChg chg="mod">
          <ac:chgData name="m b" userId="639ece72d218a8ff" providerId="LiveId" clId="{560DC64B-ED7C-4BC5-9A55-74008E9D9FBF}" dt="2023-03-01T18:21:14.279" v="5748" actId="20577"/>
          <ac:spMkLst>
            <pc:docMk/>
            <pc:sldMk cId="2122711597" sldId="264"/>
            <ac:spMk id="2" creationId="{CB6AD1F2-2A1F-D55A-2F52-3484A4392FAB}"/>
          </ac:spMkLst>
        </pc:spChg>
        <pc:spChg chg="mod">
          <ac:chgData name="m b" userId="639ece72d218a8ff" providerId="LiveId" clId="{560DC64B-ED7C-4BC5-9A55-74008E9D9FBF}" dt="2023-03-01T18:42:20.591" v="7312" actId="27636"/>
          <ac:spMkLst>
            <pc:docMk/>
            <pc:sldMk cId="2122711597" sldId="264"/>
            <ac:spMk id="3" creationId="{C3A24533-C7D4-C619-9622-986DBDEF5D13}"/>
          </ac:spMkLst>
        </pc:spChg>
      </pc:sldChg>
      <pc:sldChg chg="addSp delSp modSp mod ord">
        <pc:chgData name="m b" userId="639ece72d218a8ff" providerId="LiveId" clId="{560DC64B-ED7C-4BC5-9A55-74008E9D9FBF}" dt="2023-03-01T18:51:10.518" v="8022" actId="13244"/>
        <pc:sldMkLst>
          <pc:docMk/>
          <pc:sldMk cId="1163430114" sldId="265"/>
        </pc:sldMkLst>
        <pc:spChg chg="mod">
          <ac:chgData name="m b" userId="639ece72d218a8ff" providerId="LiveId" clId="{560DC64B-ED7C-4BC5-9A55-74008E9D9FBF}" dt="2023-02-28T18:09:05.276" v="1537" actId="20577"/>
          <ac:spMkLst>
            <pc:docMk/>
            <pc:sldMk cId="1163430114" sldId="265"/>
            <ac:spMk id="2" creationId="{6B75BBFF-DBD6-36EC-14AB-67FA976B383B}"/>
          </ac:spMkLst>
        </pc:spChg>
        <pc:spChg chg="mod ord">
          <ac:chgData name="m b" userId="639ece72d218a8ff" providerId="LiveId" clId="{560DC64B-ED7C-4BC5-9A55-74008E9D9FBF}" dt="2023-03-01T18:50:31.063" v="8018" actId="14100"/>
          <ac:spMkLst>
            <pc:docMk/>
            <pc:sldMk cId="1163430114" sldId="265"/>
            <ac:spMk id="3" creationId="{1435B081-CE96-BF85-2B19-F1D481306C8E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5" creationId="{9A45338A-0C73-6A5F-EE8A-E4DC10CBA189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6" creationId="{C6D39F7C-7398-4796-49EC-10021DE52D7C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7" creationId="{1BB3A143-A10D-F8B4-EC2F-35B7E1281ECC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8" creationId="{89A82765-DCE9-44C9-0B15-76997D921AC7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9" creationId="{E4749F67-F7CA-4C52-3939-71BFBDBFB177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0" creationId="{7B2BA0F6-6296-C207-D287-A69B7ED1B662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1" creationId="{C9D2790B-E930-C5C0-B0EE-4E44315E6CC3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2" creationId="{79C0D1C8-A1D9-FB0B-7F0A-42DE25A459AA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3" creationId="{AAB0652D-15DC-FDF4-EA0F-05588B178389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4" creationId="{4950DED0-5B34-4934-E129-7CCC0B436B87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6" creationId="{52020E24-895C-D736-655A-6F99BE7FA760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7" creationId="{D8FC8CE1-29D0-AF88-6E8F-828434C14143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8" creationId="{DD460B59-3C8D-0B37-4410-CFE67F07D6F8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19" creationId="{8BF2F2F0-9864-678B-AA48-FC11054B8511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0" creationId="{4D2D0411-328A-53F3-AEB0-EE59BE8B60F2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1" creationId="{CA0A2839-7536-5471-402F-4DBC4E857C35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2" creationId="{47776A99-9049-D759-AF8B-B6B49BD3F25D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3" creationId="{66895994-7D60-CC4D-7EAD-0018F68919B4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4" creationId="{90578877-3F41-B215-998A-9C576FB3E738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5" creationId="{1E065423-BEFF-8FB7-9E1A-C48E469CF417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6" creationId="{FFE7ADAD-DB85-85FD-CB34-5C3BE2F3D4E1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7" creationId="{1737B43A-3386-311B-7820-F8E8A804BB21}"/>
          </ac:spMkLst>
        </pc:spChg>
        <pc:spChg chg="mod">
          <ac:chgData name="m b" userId="639ece72d218a8ff" providerId="LiveId" clId="{560DC64B-ED7C-4BC5-9A55-74008E9D9FBF}" dt="2023-02-28T18:09:42.083" v="1538"/>
          <ac:spMkLst>
            <pc:docMk/>
            <pc:sldMk cId="1163430114" sldId="265"/>
            <ac:spMk id="28" creationId="{28E02334-847D-7E5B-E636-92BDDEC78581}"/>
          </ac:spMkLst>
        </pc:spChg>
        <pc:grpChg chg="add mod">
          <ac:chgData name="m b" userId="639ece72d218a8ff" providerId="LiveId" clId="{560DC64B-ED7C-4BC5-9A55-74008E9D9FBF}" dt="2023-03-01T16:34:58.683" v="4397" actId="164"/>
          <ac:grpSpMkLst>
            <pc:docMk/>
            <pc:sldMk cId="1163430114" sldId="265"/>
            <ac:grpSpMk id="4" creationId="{1B548016-D5CA-8E9A-056B-D4787337B38E}"/>
          </ac:grpSpMkLst>
        </pc:grpChg>
        <pc:grpChg chg="mod">
          <ac:chgData name="m b" userId="639ece72d218a8ff" providerId="LiveId" clId="{560DC64B-ED7C-4BC5-9A55-74008E9D9FBF}" dt="2023-02-28T18:09:42.083" v="1538"/>
          <ac:grpSpMkLst>
            <pc:docMk/>
            <pc:sldMk cId="1163430114" sldId="265"/>
            <ac:grpSpMk id="15" creationId="{E63FF844-9F52-023B-FB42-0BDD64CE4132}"/>
          </ac:grpSpMkLst>
        </pc:grpChg>
        <pc:grpChg chg="add del mod">
          <ac:chgData name="m b" userId="639ece72d218a8ff" providerId="LiveId" clId="{560DC64B-ED7C-4BC5-9A55-74008E9D9FBF}" dt="2023-03-01T16:35:58.196" v="4496" actId="478"/>
          <ac:grpSpMkLst>
            <pc:docMk/>
            <pc:sldMk cId="1163430114" sldId="265"/>
            <ac:grpSpMk id="30" creationId="{A01EDE01-953D-CC4A-37CA-00225B1B17B6}"/>
          </ac:grpSpMkLst>
        </pc:grpChg>
        <pc:picChg chg="add mod">
          <ac:chgData name="m b" userId="639ece72d218a8ff" providerId="LiveId" clId="{560DC64B-ED7C-4BC5-9A55-74008E9D9FBF}" dt="2023-03-01T16:34:58.683" v="4397" actId="164"/>
          <ac:picMkLst>
            <pc:docMk/>
            <pc:sldMk cId="1163430114" sldId="265"/>
            <ac:picMk id="29" creationId="{A0382F4C-B8A5-94BD-C2DA-8795B660D4CF}"/>
          </ac:picMkLst>
        </pc:picChg>
        <pc:picChg chg="add mod ord modCrop">
          <ac:chgData name="m b" userId="639ece72d218a8ff" providerId="LiveId" clId="{560DC64B-ED7C-4BC5-9A55-74008E9D9FBF}" dt="2023-03-01T18:51:10.518" v="8022" actId="13244"/>
          <ac:picMkLst>
            <pc:docMk/>
            <pc:sldMk cId="1163430114" sldId="265"/>
            <ac:picMk id="32" creationId="{3DB3A9BA-0DC0-6FC2-DF8C-B24CD677BFBA}"/>
          </ac:picMkLst>
        </pc:picChg>
      </pc:sldChg>
      <pc:sldChg chg="delSp modSp add del mod">
        <pc:chgData name="m b" userId="639ece72d218a8ff" providerId="LiveId" clId="{560DC64B-ED7C-4BC5-9A55-74008E9D9FBF}" dt="2023-03-01T16:37:52.980" v="4636" actId="47"/>
        <pc:sldMkLst>
          <pc:docMk/>
          <pc:sldMk cId="1786968107" sldId="273"/>
        </pc:sldMkLst>
        <pc:spChg chg="mod">
          <ac:chgData name="m b" userId="639ece72d218a8ff" providerId="LiveId" clId="{560DC64B-ED7C-4BC5-9A55-74008E9D9FBF}" dt="2023-02-28T18:41:26.819" v="2273" actId="20577"/>
          <ac:spMkLst>
            <pc:docMk/>
            <pc:sldMk cId="1786968107" sldId="273"/>
            <ac:spMk id="2" creationId="{265D5F49-8D06-BCE3-8CDE-744CAA9F488B}"/>
          </ac:spMkLst>
        </pc:spChg>
        <pc:spChg chg="mod">
          <ac:chgData name="m b" userId="639ece72d218a8ff" providerId="LiveId" clId="{560DC64B-ED7C-4BC5-9A55-74008E9D9FBF}" dt="2023-03-01T15:46:42.484" v="3036" actId="2711"/>
          <ac:spMkLst>
            <pc:docMk/>
            <pc:sldMk cId="1786968107" sldId="273"/>
            <ac:spMk id="29" creationId="{D6D81AAB-2B0F-C313-2D5B-0436635A173B}"/>
          </ac:spMkLst>
        </pc:spChg>
        <pc:grpChg chg="del">
          <ac:chgData name="m b" userId="639ece72d218a8ff" providerId="LiveId" clId="{560DC64B-ED7C-4BC5-9A55-74008E9D9FBF}" dt="2023-02-28T18:41:30.530" v="2274" actId="478"/>
          <ac:grpSpMkLst>
            <pc:docMk/>
            <pc:sldMk cId="1786968107" sldId="273"/>
            <ac:grpSpMk id="4" creationId="{AB058D85-7C9F-07DD-2449-38BAC6C36C02}"/>
          </ac:grpSpMkLst>
        </pc:grpChg>
      </pc:sldChg>
      <pc:sldChg chg="delSp modSp new mod">
        <pc:chgData name="m b" userId="639ece72d218a8ff" providerId="LiveId" clId="{560DC64B-ED7C-4BC5-9A55-74008E9D9FBF}" dt="2023-03-01T15:51:31.067" v="3126" actId="20577"/>
        <pc:sldMkLst>
          <pc:docMk/>
          <pc:sldMk cId="4029179696" sldId="274"/>
        </pc:sldMkLst>
        <pc:spChg chg="mod">
          <ac:chgData name="m b" userId="639ece72d218a8ff" providerId="LiveId" clId="{560DC64B-ED7C-4BC5-9A55-74008E9D9FBF}" dt="2023-03-01T15:20:12.210" v="2447" actId="20577"/>
          <ac:spMkLst>
            <pc:docMk/>
            <pc:sldMk cId="4029179696" sldId="274"/>
            <ac:spMk id="2" creationId="{1426E339-EA8B-4A7F-8D04-9837CABCF588}"/>
          </ac:spMkLst>
        </pc:spChg>
        <pc:spChg chg="mod">
          <ac:chgData name="m b" userId="639ece72d218a8ff" providerId="LiveId" clId="{560DC64B-ED7C-4BC5-9A55-74008E9D9FBF}" dt="2023-03-01T15:51:31.067" v="3126" actId="20577"/>
          <ac:spMkLst>
            <pc:docMk/>
            <pc:sldMk cId="4029179696" sldId="274"/>
            <ac:spMk id="3" creationId="{4E748063-B514-F9F6-09BF-457FA1B7C0ED}"/>
          </ac:spMkLst>
        </pc:spChg>
        <pc:spChg chg="del">
          <ac:chgData name="m b" userId="639ece72d218a8ff" providerId="LiveId" clId="{560DC64B-ED7C-4BC5-9A55-74008E9D9FBF}" dt="2023-03-01T15:37:25.075" v="2590" actId="478"/>
          <ac:spMkLst>
            <pc:docMk/>
            <pc:sldMk cId="4029179696" sldId="274"/>
            <ac:spMk id="4" creationId="{529DB93D-604A-920A-49A7-5E2553C49773}"/>
          </ac:spMkLst>
        </pc:spChg>
      </pc:sldChg>
      <pc:sldChg chg="modSp new mod">
        <pc:chgData name="m b" userId="639ece72d218a8ff" providerId="LiveId" clId="{560DC64B-ED7C-4BC5-9A55-74008E9D9FBF}" dt="2023-03-01T18:49:18.003" v="8011" actId="20577"/>
        <pc:sldMkLst>
          <pc:docMk/>
          <pc:sldMk cId="2685413603" sldId="275"/>
        </pc:sldMkLst>
        <pc:spChg chg="mod">
          <ac:chgData name="m b" userId="639ece72d218a8ff" providerId="LiveId" clId="{560DC64B-ED7C-4BC5-9A55-74008E9D9FBF}" dt="2023-03-01T15:18:51.271" v="2376" actId="20577"/>
          <ac:spMkLst>
            <pc:docMk/>
            <pc:sldMk cId="2685413603" sldId="275"/>
            <ac:spMk id="2" creationId="{7DC2455C-A924-F516-76E2-73D7BF52A0E7}"/>
          </ac:spMkLst>
        </pc:spChg>
        <pc:spChg chg="mod">
          <ac:chgData name="m b" userId="639ece72d218a8ff" providerId="LiveId" clId="{560DC64B-ED7C-4BC5-9A55-74008E9D9FBF}" dt="2023-03-01T18:49:18.003" v="8011" actId="20577"/>
          <ac:spMkLst>
            <pc:docMk/>
            <pc:sldMk cId="2685413603" sldId="275"/>
            <ac:spMk id="3" creationId="{BDFB4FEE-8FFC-FEE8-B4BA-82271CEC6CB5}"/>
          </ac:spMkLst>
        </pc:spChg>
      </pc:sldChg>
      <pc:sldChg chg="addSp delSp modSp new mod modClrScheme chgLayout modNotesTx">
        <pc:chgData name="m b" userId="639ece72d218a8ff" providerId="LiveId" clId="{560DC64B-ED7C-4BC5-9A55-74008E9D9FBF}" dt="2023-03-01T16:02:07.413" v="3886"/>
        <pc:sldMkLst>
          <pc:docMk/>
          <pc:sldMk cId="3485686345" sldId="276"/>
        </pc:sldMkLst>
        <pc:spChg chg="mod ord">
          <ac:chgData name="m b" userId="639ece72d218a8ff" providerId="LiveId" clId="{560DC64B-ED7C-4BC5-9A55-74008E9D9FBF}" dt="2023-03-01T15:54:01.731" v="3149" actId="700"/>
          <ac:spMkLst>
            <pc:docMk/>
            <pc:sldMk cId="3485686345" sldId="276"/>
            <ac:spMk id="2" creationId="{023E1C88-7A65-C68F-5E5B-D93C34AA8D61}"/>
          </ac:spMkLst>
        </pc:spChg>
        <pc:spChg chg="del mod ord">
          <ac:chgData name="m b" userId="639ece72d218a8ff" providerId="LiveId" clId="{560DC64B-ED7C-4BC5-9A55-74008E9D9FBF}" dt="2023-03-01T15:54:01.731" v="3149" actId="700"/>
          <ac:spMkLst>
            <pc:docMk/>
            <pc:sldMk cId="3485686345" sldId="276"/>
            <ac:spMk id="3" creationId="{E36A79D9-1C23-2CFE-D300-62E0273C8411}"/>
          </ac:spMkLst>
        </pc:spChg>
        <pc:spChg chg="del">
          <ac:chgData name="m b" userId="639ece72d218a8ff" providerId="LiveId" clId="{560DC64B-ED7C-4BC5-9A55-74008E9D9FBF}" dt="2023-03-01T15:54:01.731" v="3149" actId="700"/>
          <ac:spMkLst>
            <pc:docMk/>
            <pc:sldMk cId="3485686345" sldId="276"/>
            <ac:spMk id="4" creationId="{602263AD-761B-EAC4-2677-DB2EBE46E8EF}"/>
          </ac:spMkLst>
        </pc:spChg>
        <pc:spChg chg="add mod ord">
          <ac:chgData name="m b" userId="639ece72d218a8ff" providerId="LiveId" clId="{560DC64B-ED7C-4BC5-9A55-74008E9D9FBF}" dt="2023-03-01T16:01:19.261" v="3881" actId="20577"/>
          <ac:spMkLst>
            <pc:docMk/>
            <pc:sldMk cId="3485686345" sldId="276"/>
            <ac:spMk id="5" creationId="{F9F27B9C-E827-EBC5-593D-FA9B1F0F2E4C}"/>
          </ac:spMkLst>
        </pc:spChg>
        <pc:spChg chg="add mod">
          <ac:chgData name="m b" userId="639ece72d218a8ff" providerId="LiveId" clId="{560DC64B-ED7C-4BC5-9A55-74008E9D9FBF}" dt="2023-03-01T16:02:04.320" v="3885" actId="1076"/>
          <ac:spMkLst>
            <pc:docMk/>
            <pc:sldMk cId="3485686345" sldId="276"/>
            <ac:spMk id="6" creationId="{71F80D6E-A765-3FE4-D157-4DB24E446708}"/>
          </ac:spMkLst>
        </pc:spChg>
      </pc:sldChg>
      <pc:sldChg chg="modSp add mod">
        <pc:chgData name="m b" userId="639ece72d218a8ff" providerId="LiveId" clId="{560DC64B-ED7C-4BC5-9A55-74008E9D9FBF}" dt="2023-03-01T16:38:45.655" v="4653" actId="20577"/>
        <pc:sldMkLst>
          <pc:docMk/>
          <pc:sldMk cId="2187925847" sldId="277"/>
        </pc:sldMkLst>
        <pc:spChg chg="mod">
          <ac:chgData name="m b" userId="639ece72d218a8ff" providerId="LiveId" clId="{560DC64B-ED7C-4BC5-9A55-74008E9D9FBF}" dt="2023-03-01T16:38:45.655" v="4653" actId="20577"/>
          <ac:spMkLst>
            <pc:docMk/>
            <pc:sldMk cId="2187925847" sldId="277"/>
            <ac:spMk id="2" creationId="{A132846D-3556-EECA-1E5B-02341BC2A781}"/>
          </ac:spMkLst>
        </pc:spChg>
        <pc:spChg chg="mod">
          <ac:chgData name="m b" userId="639ece72d218a8ff" providerId="LiveId" clId="{560DC64B-ED7C-4BC5-9A55-74008E9D9FBF}" dt="2023-03-01T16:38:38.857" v="4638" actId="14100"/>
          <ac:spMkLst>
            <pc:docMk/>
            <pc:sldMk cId="2187925847" sldId="277"/>
            <ac:spMk id="3" creationId="{CB2758DA-6F8E-4D90-FF5B-5E5AA58089E5}"/>
          </ac:spMkLst>
        </pc:spChg>
      </pc:sldChg>
      <pc:sldChg chg="add del">
        <pc:chgData name="m b" userId="639ece72d218a8ff" providerId="LiveId" clId="{560DC64B-ED7C-4BC5-9A55-74008E9D9FBF}" dt="2023-03-01T18:07:24.265" v="4736" actId="47"/>
        <pc:sldMkLst>
          <pc:docMk/>
          <pc:sldMk cId="943468566" sldId="278"/>
        </pc:sldMkLst>
      </pc:sldChg>
      <pc:sldChg chg="modSp add mod">
        <pc:chgData name="m b" userId="639ece72d218a8ff" providerId="LiveId" clId="{560DC64B-ED7C-4BC5-9A55-74008E9D9FBF}" dt="2023-03-01T18:20:32.809" v="5732" actId="20577"/>
        <pc:sldMkLst>
          <pc:docMk/>
          <pc:sldMk cId="2927315998" sldId="278"/>
        </pc:sldMkLst>
        <pc:spChg chg="mod">
          <ac:chgData name="m b" userId="639ece72d218a8ff" providerId="LiveId" clId="{560DC64B-ED7C-4BC5-9A55-74008E9D9FBF}" dt="2023-03-01T18:16:34.389" v="5399" actId="20577"/>
          <ac:spMkLst>
            <pc:docMk/>
            <pc:sldMk cId="2927315998" sldId="278"/>
            <ac:spMk id="2" creationId="{5F3DB848-B181-3F18-7768-565836319C77}"/>
          </ac:spMkLst>
        </pc:spChg>
        <pc:spChg chg="mod">
          <ac:chgData name="m b" userId="639ece72d218a8ff" providerId="LiveId" clId="{560DC64B-ED7C-4BC5-9A55-74008E9D9FBF}" dt="2023-03-01T18:20:32.809" v="5732" actId="20577"/>
          <ac:spMkLst>
            <pc:docMk/>
            <pc:sldMk cId="2927315998" sldId="278"/>
            <ac:spMk id="3" creationId="{3BDB1E11-4497-6393-0058-E34F5C445256}"/>
          </ac:spMkLst>
        </pc:spChg>
      </pc:sldChg>
      <pc:sldChg chg="addSp modSp new mod modNotesTx">
        <pc:chgData name="m b" userId="639ece72d218a8ff" providerId="LiveId" clId="{560DC64B-ED7C-4BC5-9A55-74008E9D9FBF}" dt="2023-03-01T18:39:22.494" v="7295" actId="962"/>
        <pc:sldMkLst>
          <pc:docMk/>
          <pc:sldMk cId="3890778857" sldId="279"/>
        </pc:sldMkLst>
        <pc:spChg chg="mod">
          <ac:chgData name="m b" userId="639ece72d218a8ff" providerId="LiveId" clId="{560DC64B-ED7C-4BC5-9A55-74008E9D9FBF}" dt="2023-03-01T18:26:05.596" v="6378" actId="20577"/>
          <ac:spMkLst>
            <pc:docMk/>
            <pc:sldMk cId="3890778857" sldId="279"/>
            <ac:spMk id="2" creationId="{54B134FF-F361-0F93-DD76-F4A844D88DBA}"/>
          </ac:spMkLst>
        </pc:spChg>
        <pc:spChg chg="mod">
          <ac:chgData name="m b" userId="639ece72d218a8ff" providerId="LiveId" clId="{560DC64B-ED7C-4BC5-9A55-74008E9D9FBF}" dt="2023-03-01T18:38:15.329" v="7173" actId="20577"/>
          <ac:spMkLst>
            <pc:docMk/>
            <pc:sldMk cId="3890778857" sldId="279"/>
            <ac:spMk id="3" creationId="{24D408B5-91F7-A056-AF89-35AF52A4E8F7}"/>
          </ac:spMkLst>
        </pc:spChg>
        <pc:grpChg chg="add mod">
          <ac:chgData name="m b" userId="639ece72d218a8ff" providerId="LiveId" clId="{560DC64B-ED7C-4BC5-9A55-74008E9D9FBF}" dt="2023-03-01T18:39:22.494" v="7295" actId="962"/>
          <ac:grpSpMkLst>
            <pc:docMk/>
            <pc:sldMk cId="3890778857" sldId="279"/>
            <ac:grpSpMk id="4" creationId="{4C8FDE17-FD13-E789-AFD6-C78CE97FC9C1}"/>
          </ac:grpSpMkLst>
        </pc:grpChg>
        <pc:picChg chg="mod">
          <ac:chgData name="m b" userId="639ece72d218a8ff" providerId="LiveId" clId="{560DC64B-ED7C-4BC5-9A55-74008E9D9FBF}" dt="2023-03-01T18:37:22.868" v="7137"/>
          <ac:picMkLst>
            <pc:docMk/>
            <pc:sldMk cId="3890778857" sldId="279"/>
            <ac:picMk id="5" creationId="{5493CE1D-B74A-8795-92DC-0B19FA66119E}"/>
          </ac:picMkLst>
        </pc:picChg>
        <pc:picChg chg="mod">
          <ac:chgData name="m b" userId="639ece72d218a8ff" providerId="LiveId" clId="{560DC64B-ED7C-4BC5-9A55-74008E9D9FBF}" dt="2023-03-01T18:37:22.868" v="7137"/>
          <ac:picMkLst>
            <pc:docMk/>
            <pc:sldMk cId="3890778857" sldId="279"/>
            <ac:picMk id="6" creationId="{8FECA128-EFA2-D433-7B70-A3B4F94E63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F7162-BE60-43B9-9AA3-17468B5ED8A7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CE62-1EDD-494B-9E6C-AE91DE55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3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https://www.osha.gov/etools/evacuation-plans-procedures/emergency-standards/fire-prevention</a:t>
            </a:r>
          </a:p>
          <a:p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Estes websites/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notícias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foram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publicados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em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inglês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e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podem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ser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traduzidos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usando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as ferramentas de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tradução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sz="1200" b="0" i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navegador</a:t>
            </a:r>
            <a:r>
              <a:rPr lang="en-US" sz="12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 internet.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61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https://www.osha.gov/etools/evacuation-plans-procedures/emergency-standards/fixed-extinguishing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69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tools/evacuation-plans-procedures/emergency-standards/fire-preven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storationnewsmedia.com/articles/local-news/business-cited-fined-after-workers-electrocution/?pub=wilsontim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Food Truck </a:t>
            </a:r>
            <a:r>
              <a:rPr lang="en-US" err="1"/>
              <a:t>Móvel</a:t>
            </a:r>
            <a:r>
              <a:rPr lang="en-US"/>
              <a:t> </a:t>
            </a:r>
            <a:br>
              <a:rPr lang="en-US"/>
            </a:br>
            <a:r>
              <a:rPr lang="en-US" err="1"/>
              <a:t>Treinamento</a:t>
            </a:r>
            <a:r>
              <a:rPr lang="en-US"/>
              <a:t> de </a:t>
            </a:r>
            <a:r>
              <a:rPr lang="en-US" err="1"/>
              <a:t>Segurança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/>
              <a:t>Módulo</a:t>
            </a:r>
            <a:r>
              <a:rPr lang="en-US"/>
              <a:t> 4: </a:t>
            </a:r>
            <a:r>
              <a:rPr lang="en-US" err="1"/>
              <a:t>Segurança</a:t>
            </a:r>
            <a:r>
              <a:rPr lang="en-US"/>
              <a:t> de </a:t>
            </a:r>
            <a:r>
              <a:rPr lang="en-US" err="1"/>
              <a:t>Incêndio</a:t>
            </a:r>
            <a:r>
              <a:rPr lang="en-US"/>
              <a:t> </a:t>
            </a:r>
            <a:r>
              <a:rPr lang="en-US" err="1"/>
              <a:t>em</a:t>
            </a:r>
            <a:r>
              <a:rPr lang="en-US"/>
              <a:t> </a:t>
            </a:r>
            <a:r>
              <a:rPr lang="en-US" err="1"/>
              <a:t>Operações</a:t>
            </a:r>
            <a:r>
              <a:rPr lang="en-US"/>
              <a:t> de </a:t>
            </a:r>
            <a:r>
              <a:rPr lang="en-US" err="1"/>
              <a:t>Cozinha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1322BF-1CF2-471D-A84B-F7136F393F5F}"/>
              </a:ext>
            </a:extLst>
          </p:cNvPr>
          <p:cNvSpPr txBox="1"/>
          <p:nvPr/>
        </p:nvSpPr>
        <p:spPr>
          <a:xfrm>
            <a:off x="1319505" y="5387311"/>
            <a:ext cx="10012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Este material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foi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produzido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sob o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projeto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número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SH-39170-SH2 da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Administração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Segurança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Saúde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Ocupacional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Este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necessariamente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reflete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as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visões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políticas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do </a:t>
            </a:r>
            <a:r>
              <a:rPr lang="pt-B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Departamento de Trabalho dos Estados Unidos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nem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menção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marcas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produtos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comerciais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ou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organizações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implica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o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endosso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pelo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Calibri" panose="020F0502020204030204" pitchFamily="34" charset="0"/>
              </a:rPr>
              <a:t>Governo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Americano.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61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Segurança</a:t>
            </a:r>
            <a:r>
              <a:rPr lang="en-US"/>
              <a:t> do </a:t>
            </a:r>
            <a:r>
              <a:rPr lang="en-US" err="1"/>
              <a:t>Gerador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9" y="2135043"/>
            <a:ext cx="762692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Geradores</a:t>
            </a:r>
            <a:r>
              <a:rPr lang="en-US" dirty="0"/>
              <a:t> </a:t>
            </a:r>
            <a:r>
              <a:rPr lang="en-US" dirty="0" err="1"/>
              <a:t>elétricos</a:t>
            </a:r>
            <a:r>
              <a:rPr lang="en-US" dirty="0"/>
              <a:t> </a:t>
            </a:r>
            <a:r>
              <a:rPr lang="en-US" dirty="0" err="1"/>
              <a:t>portáteis</a:t>
            </a:r>
            <a:r>
              <a:rPr lang="en-US" dirty="0"/>
              <a:t> </a:t>
            </a:r>
            <a:r>
              <a:rPr lang="en-US" dirty="0" err="1"/>
              <a:t>fornecem</a:t>
            </a:r>
            <a:r>
              <a:rPr lang="en-US" dirty="0"/>
              <a:t> </a:t>
            </a:r>
            <a:r>
              <a:rPr lang="en-US" dirty="0" err="1"/>
              <a:t>energia</a:t>
            </a:r>
            <a:r>
              <a:rPr lang="en-US" dirty="0"/>
              <a:t> para </a:t>
            </a:r>
            <a:r>
              <a:rPr lang="en-US" dirty="0" err="1"/>
              <a:t>muitos</a:t>
            </a:r>
            <a:r>
              <a:rPr lang="en-US" dirty="0"/>
              <a:t> food trucks, mas </a:t>
            </a:r>
            <a:r>
              <a:rPr lang="en-US" dirty="0" err="1"/>
              <a:t>eles</a:t>
            </a:r>
            <a:r>
              <a:rPr lang="en-US" dirty="0"/>
              <a:t> </a:t>
            </a:r>
            <a:r>
              <a:rPr lang="en-US" dirty="0" err="1"/>
              <a:t>necessitam</a:t>
            </a:r>
            <a:r>
              <a:rPr lang="en-US" dirty="0"/>
              <a:t> ser </a:t>
            </a:r>
            <a:r>
              <a:rPr lang="en-US" dirty="0" err="1"/>
              <a:t>instalados</a:t>
            </a:r>
            <a:r>
              <a:rPr lang="en-US" dirty="0"/>
              <a:t> e </a:t>
            </a:r>
            <a:r>
              <a:rPr lang="en-US" dirty="0" err="1"/>
              <a:t>operados</a:t>
            </a:r>
            <a:r>
              <a:rPr lang="en-US" dirty="0"/>
              <a:t> </a:t>
            </a:r>
            <a:r>
              <a:rPr lang="en-US" dirty="0" err="1"/>
              <a:t>corretamente</a:t>
            </a:r>
            <a:endParaRPr lang="en-US" dirty="0"/>
          </a:p>
          <a:p>
            <a:pPr lvl="1"/>
            <a:r>
              <a:rPr lang="en-US" dirty="0"/>
              <a:t>Contrate um </a:t>
            </a:r>
            <a:r>
              <a:rPr lang="en-US" dirty="0" err="1"/>
              <a:t>eletricista</a:t>
            </a:r>
            <a:r>
              <a:rPr lang="en-US" dirty="0"/>
              <a:t> </a:t>
            </a:r>
            <a:r>
              <a:rPr lang="en-US" dirty="0" err="1"/>
              <a:t>licenciado</a:t>
            </a:r>
            <a:r>
              <a:rPr lang="en-US" dirty="0"/>
              <a:t> para </a:t>
            </a:r>
            <a:r>
              <a:rPr lang="en-US" dirty="0" err="1"/>
              <a:t>instalar</a:t>
            </a:r>
            <a:r>
              <a:rPr lang="en-US" dirty="0"/>
              <a:t> </a:t>
            </a:r>
            <a:r>
              <a:rPr lang="en-US" dirty="0" err="1"/>
              <a:t>seu</a:t>
            </a:r>
            <a:r>
              <a:rPr lang="en-US" dirty="0"/>
              <a:t> </a:t>
            </a:r>
            <a:r>
              <a:rPr lang="en-US" dirty="0" err="1"/>
              <a:t>gerador</a:t>
            </a:r>
            <a:r>
              <a:rPr lang="en-US" dirty="0"/>
              <a:t> e para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certeza</a:t>
            </a:r>
            <a:r>
              <a:rPr lang="en-US" dirty="0"/>
              <a:t> de que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obdece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códigos</a:t>
            </a:r>
            <a:r>
              <a:rPr lang="en-US" dirty="0"/>
              <a:t> </a:t>
            </a:r>
            <a:r>
              <a:rPr lang="en-US" dirty="0" err="1"/>
              <a:t>locais</a:t>
            </a:r>
            <a:endParaRPr lang="en-US" dirty="0"/>
          </a:p>
          <a:p>
            <a:pPr lvl="1"/>
            <a:r>
              <a:rPr lang="en-US" dirty="0" err="1"/>
              <a:t>Tenha</a:t>
            </a:r>
            <a:r>
              <a:rPr lang="en-US" dirty="0"/>
              <a:t> </a:t>
            </a:r>
            <a:r>
              <a:rPr lang="en-US" dirty="0" err="1"/>
              <a:t>certeza</a:t>
            </a:r>
            <a:r>
              <a:rPr lang="en-US" dirty="0"/>
              <a:t> de que o </a:t>
            </a:r>
            <a:r>
              <a:rPr lang="en-US" dirty="0" err="1"/>
              <a:t>gerador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propriamente</a:t>
            </a:r>
            <a:r>
              <a:rPr lang="en-US" dirty="0"/>
              <a:t> </a:t>
            </a:r>
            <a:r>
              <a:rPr lang="en-US" dirty="0" err="1"/>
              <a:t>aterrado</a:t>
            </a:r>
            <a:r>
              <a:rPr lang="en-US" dirty="0"/>
              <a:t> e que um </a:t>
            </a:r>
            <a:r>
              <a:rPr lang="en-US" dirty="0" err="1"/>
              <a:t>interruptor</a:t>
            </a:r>
            <a:r>
              <a:rPr lang="en-US" dirty="0"/>
              <a:t> </a:t>
            </a:r>
            <a:r>
              <a:rPr lang="en-US" dirty="0" err="1"/>
              <a:t>apropriado</a:t>
            </a:r>
            <a:r>
              <a:rPr lang="en-US" dirty="0"/>
              <a:t> de </a:t>
            </a:r>
            <a:r>
              <a:rPr lang="en-US" dirty="0" err="1"/>
              <a:t>transferência</a:t>
            </a:r>
            <a:r>
              <a:rPr lang="en-US" dirty="0"/>
              <a:t> é </a:t>
            </a:r>
            <a:r>
              <a:rPr lang="en-US" dirty="0" err="1"/>
              <a:t>usado</a:t>
            </a:r>
            <a:r>
              <a:rPr lang="en-US" dirty="0"/>
              <a:t> para </a:t>
            </a:r>
            <a:r>
              <a:rPr lang="en-US" dirty="0" err="1"/>
              <a:t>conectar</a:t>
            </a:r>
            <a:r>
              <a:rPr lang="en-US" dirty="0"/>
              <a:t> o </a:t>
            </a:r>
            <a:r>
              <a:rPr lang="en-US" dirty="0" err="1"/>
              <a:t>gerador</a:t>
            </a:r>
            <a:r>
              <a:rPr lang="en-US" dirty="0"/>
              <a:t> à </a:t>
            </a:r>
            <a:r>
              <a:rPr lang="en-US" dirty="0" err="1"/>
              <a:t>cozinha</a:t>
            </a:r>
            <a:r>
              <a:rPr lang="en-US" dirty="0"/>
              <a:t> </a:t>
            </a:r>
            <a:r>
              <a:rPr lang="en-US" dirty="0" err="1"/>
              <a:t>portátil</a:t>
            </a:r>
            <a:endParaRPr lang="en-US" dirty="0"/>
          </a:p>
          <a:p>
            <a:pPr lvl="1"/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sobrecarregue</a:t>
            </a:r>
            <a:r>
              <a:rPr lang="en-US" dirty="0"/>
              <a:t> o </a:t>
            </a:r>
            <a:r>
              <a:rPr lang="en-US" dirty="0" err="1"/>
              <a:t>gerador</a:t>
            </a:r>
            <a:endParaRPr lang="en-US" dirty="0"/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Garanta</a:t>
            </a:r>
            <a:r>
              <a:rPr lang="en-US" dirty="0">
                <a:sym typeface="Wingdings" panose="05000000000000000000" pitchFamily="2" charset="2"/>
              </a:rPr>
              <a:t> que </a:t>
            </a:r>
            <a:r>
              <a:rPr lang="en-US" dirty="0" err="1">
                <a:sym typeface="Wingdings" panose="05000000000000000000" pitchFamily="2" charset="2"/>
              </a:rPr>
              <a:t>ele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está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desligado</a:t>
            </a:r>
            <a:r>
              <a:rPr lang="en-US" dirty="0">
                <a:sym typeface="Wingdings" panose="05000000000000000000" pitchFamily="2" charset="2"/>
              </a:rPr>
              <a:t> e </a:t>
            </a:r>
            <a:r>
              <a:rPr lang="en-US" dirty="0" err="1">
                <a:sym typeface="Wingdings" panose="05000000000000000000" pitchFamily="2" charset="2"/>
              </a:rPr>
              <a:t>frio</a:t>
            </a:r>
            <a:r>
              <a:rPr lang="en-US" dirty="0">
                <a:sym typeface="Wingdings" panose="05000000000000000000" pitchFamily="2" charset="2"/>
              </a:rPr>
              <a:t> para ser </a:t>
            </a:r>
            <a:r>
              <a:rPr lang="en-US" dirty="0" err="1">
                <a:sym typeface="Wingdings" panose="05000000000000000000" pitchFamily="2" charset="2"/>
              </a:rPr>
              <a:t>tocado</a:t>
            </a:r>
            <a:r>
              <a:rPr lang="en-US" dirty="0">
                <a:sym typeface="Wingdings" panose="05000000000000000000" pitchFamily="2" charset="2"/>
              </a:rPr>
              <a:t> antes de ser </a:t>
            </a:r>
            <a:r>
              <a:rPr lang="en-US" dirty="0" err="1">
                <a:sym typeface="Wingdings" panose="05000000000000000000" pitchFamily="2" charset="2"/>
              </a:rPr>
              <a:t>recarregado</a:t>
            </a:r>
            <a:r>
              <a:rPr lang="en-US" dirty="0">
                <a:sym typeface="Wingdings" panose="05000000000000000000" pitchFamily="2" charset="2"/>
              </a:rPr>
              <a:t> com </a:t>
            </a:r>
            <a:r>
              <a:rPr lang="en-US" dirty="0" err="1">
                <a:sym typeface="Wingdings" panose="05000000000000000000" pitchFamily="2" charset="2"/>
              </a:rPr>
              <a:t>combustível</a:t>
            </a:r>
            <a:r>
              <a:rPr lang="en-US" dirty="0">
                <a:sym typeface="Wingdings" panose="05000000000000000000" pitchFamily="2" charset="2"/>
              </a:rPr>
              <a:t> por um </a:t>
            </a:r>
            <a:r>
              <a:rPr lang="en-US" dirty="0" err="1">
                <a:sym typeface="Wingdings" panose="05000000000000000000" pitchFamily="2" charset="2"/>
              </a:rPr>
              <a:t>recipiente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portátil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Utilize um </a:t>
            </a:r>
            <a:r>
              <a:rPr lang="en-US" dirty="0" err="1">
                <a:sym typeface="Wingdings" panose="05000000000000000000" pitchFamily="2" charset="2"/>
              </a:rPr>
              <a:t>Interruptor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Circuito</a:t>
            </a:r>
            <a:r>
              <a:rPr lang="en-US" dirty="0">
                <a:sym typeface="Wingdings" panose="05000000000000000000" pitchFamily="2" charset="2"/>
              </a:rPr>
              <a:t> por </a:t>
            </a:r>
            <a:r>
              <a:rPr lang="en-US" dirty="0" err="1">
                <a:sym typeface="Wingdings" panose="05000000000000000000" pitchFamily="2" charset="2"/>
              </a:rPr>
              <a:t>Falha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Aterramento</a:t>
            </a:r>
            <a:r>
              <a:rPr lang="en-US" dirty="0">
                <a:sym typeface="Wingdings" panose="05000000000000000000" pitchFamily="2" charset="2"/>
              </a:rPr>
              <a:t> para </a:t>
            </a:r>
            <a:r>
              <a:rPr lang="en-US" dirty="0" err="1">
                <a:sym typeface="Wingdings" panose="05000000000000000000" pitchFamily="2" charset="2"/>
              </a:rPr>
              <a:t>prevenir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eletrocussões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lesões</a:t>
            </a:r>
            <a:r>
              <a:rPr lang="en-US" dirty="0">
                <a:sym typeface="Wingdings" panose="05000000000000000000" pitchFamily="2" charset="2"/>
              </a:rPr>
              <a:t> por </a:t>
            </a:r>
            <a:r>
              <a:rPr lang="en-US" dirty="0" err="1">
                <a:sym typeface="Wingdings" panose="05000000000000000000" pitchFamily="2" charset="2"/>
              </a:rPr>
              <a:t>choque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28" y="288925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453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38028" cy="1325563"/>
          </a:xfrm>
        </p:spPr>
        <p:txBody>
          <a:bodyPr/>
          <a:lstStyle/>
          <a:p>
            <a:r>
              <a:rPr lang="en-US" err="1"/>
              <a:t>Segurança</a:t>
            </a:r>
            <a:r>
              <a:rPr lang="en-US"/>
              <a:t> do </a:t>
            </a:r>
            <a:r>
              <a:rPr lang="en-US" err="1"/>
              <a:t>Gerador</a:t>
            </a:r>
            <a:r>
              <a:rPr lang="en-US"/>
              <a:t> (</a:t>
            </a:r>
            <a:r>
              <a:rPr lang="en-US" err="1"/>
              <a:t>continuação</a:t>
            </a:r>
            <a:r>
              <a:rPr lang="en-US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73" y="2135043"/>
            <a:ext cx="7902864" cy="4351338"/>
          </a:xfrm>
        </p:spPr>
        <p:txBody>
          <a:bodyPr>
            <a:normAutofit/>
          </a:bodyPr>
          <a:lstStyle/>
          <a:p>
            <a:r>
              <a:rPr lang="en-US" dirty="0" err="1"/>
              <a:t>Orientações</a:t>
            </a:r>
            <a:r>
              <a:rPr lang="en-US" dirty="0"/>
              <a:t> </a:t>
            </a:r>
            <a:r>
              <a:rPr lang="en-US" dirty="0" err="1"/>
              <a:t>Adicionais</a:t>
            </a:r>
            <a:endParaRPr lang="en-US" dirty="0"/>
          </a:p>
          <a:p>
            <a:pPr lvl="1"/>
            <a:r>
              <a:rPr lang="en-US" dirty="0" err="1"/>
              <a:t>Geradores</a:t>
            </a:r>
            <a:r>
              <a:rPr lang="en-US" dirty="0"/>
              <a:t>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distância</a:t>
            </a:r>
            <a:r>
              <a:rPr lang="en-US" dirty="0"/>
              <a:t> de no </a:t>
            </a:r>
            <a:r>
              <a:rPr lang="en-US" dirty="0" err="1"/>
              <a:t>mínimo</a:t>
            </a:r>
            <a:r>
              <a:rPr lang="en-US" dirty="0"/>
              <a:t> 3,7 metros de </a:t>
            </a:r>
            <a:r>
              <a:rPr lang="en-US" dirty="0" err="1"/>
              <a:t>aberturas</a:t>
            </a:r>
            <a:r>
              <a:rPr lang="en-US" dirty="0"/>
              <a:t> e entradas de </a:t>
            </a:r>
            <a:r>
              <a:rPr lang="en-US" dirty="0" err="1"/>
              <a:t>ar</a:t>
            </a:r>
            <a:r>
              <a:rPr lang="en-US" dirty="0"/>
              <a:t> dentro de trailers/</a:t>
            </a:r>
            <a:r>
              <a:rPr lang="en-US" dirty="0" err="1"/>
              <a:t>caminhões</a:t>
            </a:r>
            <a:r>
              <a:rPr lang="en-US" dirty="0"/>
              <a:t> (e </a:t>
            </a:r>
            <a:r>
              <a:rPr lang="en-US" dirty="0" err="1"/>
              <a:t>qualquer</a:t>
            </a:r>
            <a:r>
              <a:rPr lang="en-US" dirty="0"/>
              <a:t> </a:t>
            </a:r>
            <a:r>
              <a:rPr lang="en-US" dirty="0" err="1"/>
              <a:t>meio</a:t>
            </a:r>
            <a:r>
              <a:rPr lang="en-US" dirty="0"/>
              <a:t> de entrada)</a:t>
            </a:r>
          </a:p>
          <a:p>
            <a:pPr lvl="1"/>
            <a:r>
              <a:rPr lang="en-US" dirty="0" err="1"/>
              <a:t>Não</a:t>
            </a:r>
            <a:r>
              <a:rPr lang="en-US" dirty="0"/>
              <a:t> opera o </a:t>
            </a:r>
            <a:r>
              <a:rPr lang="en-US" dirty="0" err="1"/>
              <a:t>gerador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espaços</a:t>
            </a:r>
            <a:r>
              <a:rPr lang="en-US" dirty="0"/>
              <a:t> </a:t>
            </a:r>
            <a:r>
              <a:rPr lang="en-US" dirty="0" err="1"/>
              <a:t>confinados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parcialmente</a:t>
            </a:r>
            <a:r>
              <a:rPr lang="en-US" dirty="0"/>
              <a:t> </a:t>
            </a:r>
            <a:r>
              <a:rPr lang="en-US" dirty="0" err="1"/>
              <a:t>fechados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monóxido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carbono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Posicione</a:t>
            </a:r>
            <a:r>
              <a:rPr lang="en-US" dirty="0">
                <a:sym typeface="Wingdings" panose="05000000000000000000" pitchFamily="2" charset="2"/>
              </a:rPr>
              <a:t>-o </a:t>
            </a:r>
            <a:r>
              <a:rPr lang="en-US" dirty="0" err="1">
                <a:sym typeface="Wingdings" panose="05000000000000000000" pitchFamily="2" charset="2"/>
              </a:rPr>
              <a:t>longe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todas</a:t>
            </a:r>
            <a:r>
              <a:rPr lang="en-US" dirty="0">
                <a:sym typeface="Wingdings" panose="05000000000000000000" pitchFamily="2" charset="2"/>
              </a:rPr>
              <a:t> as </a:t>
            </a:r>
            <a:r>
              <a:rPr lang="en-US" dirty="0" err="1">
                <a:sym typeface="Wingdings" panose="05000000000000000000" pitchFamily="2" charset="2"/>
              </a:rPr>
              <a:t>construções</a:t>
            </a:r>
            <a:r>
              <a:rPr lang="en-US" dirty="0">
                <a:sym typeface="Wingdings" panose="05000000000000000000" pitchFamily="2" charset="2"/>
              </a:rPr>
              <a:t> e outros </a:t>
            </a:r>
            <a:r>
              <a:rPr lang="en-US" dirty="0" err="1">
                <a:sym typeface="Wingdings" panose="05000000000000000000" pitchFamily="2" charset="2"/>
              </a:rPr>
              <a:t>veículos</a:t>
            </a:r>
            <a:r>
              <a:rPr lang="en-US" dirty="0">
                <a:sym typeface="Wingdings" panose="05000000000000000000" pitchFamily="2" charset="2"/>
              </a:rPr>
              <a:t> de comida e </a:t>
            </a:r>
            <a:r>
              <a:rPr lang="en-US" dirty="0" err="1">
                <a:sym typeface="Wingdings" panose="05000000000000000000" pitchFamily="2" charset="2"/>
              </a:rPr>
              <a:t>operações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Use </a:t>
            </a:r>
            <a:r>
              <a:rPr lang="en-US" dirty="0" err="1">
                <a:sym typeface="Wingdings" panose="05000000000000000000" pitchFamily="2" charset="2"/>
              </a:rPr>
              <a:t>detectores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monóxido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carbono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espaço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pt-BR" dirty="0">
                <a:sym typeface="Wingdings" panose="05000000000000000000" pitchFamily="2" charset="2"/>
              </a:rPr>
              <a:t>confinados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próximos</a:t>
            </a:r>
            <a:r>
              <a:rPr lang="en-US" dirty="0">
                <a:sym typeface="Wingdings" panose="05000000000000000000" pitchFamily="2" charset="2"/>
              </a:rPr>
              <a:t> para </a:t>
            </a:r>
            <a:r>
              <a:rPr lang="en-US" dirty="0" err="1">
                <a:sym typeface="Wingdings" panose="05000000000000000000" pitchFamily="2" charset="2"/>
              </a:rPr>
              <a:t>monitorar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níveis</a:t>
            </a:r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28" y="288925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52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/>
              <a:t>Detectores</a:t>
            </a:r>
            <a:r>
              <a:rPr lang="en-US"/>
              <a:t> de </a:t>
            </a:r>
            <a:r>
              <a:rPr lang="en-US" err="1"/>
              <a:t>Gás</a:t>
            </a:r>
            <a:r>
              <a:rPr lang="en-US"/>
              <a:t> dentro do </a:t>
            </a:r>
            <a:r>
              <a:rPr lang="en-US" err="1"/>
              <a:t>Caminhão</a:t>
            </a:r>
            <a:r>
              <a:rPr lang="en-US"/>
              <a:t>/Trailer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CC24-8A4B-9112-CBE6-F1E1137F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63804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Gases </a:t>
            </a:r>
            <a:r>
              <a:rPr lang="en-US" dirty="0" err="1"/>
              <a:t>podem</a:t>
            </a:r>
            <a:r>
              <a:rPr lang="en-US" dirty="0"/>
              <a:t> se </a:t>
            </a:r>
            <a:r>
              <a:rPr lang="en-US" dirty="0" err="1"/>
              <a:t>acumular</a:t>
            </a:r>
            <a:r>
              <a:rPr lang="en-US" dirty="0"/>
              <a:t> dentro de </a:t>
            </a:r>
            <a:r>
              <a:rPr lang="en-US" dirty="0" err="1"/>
              <a:t>áreas</a:t>
            </a:r>
            <a:r>
              <a:rPr lang="en-US" dirty="0"/>
              <a:t> </a:t>
            </a:r>
            <a:r>
              <a:rPr lang="en-US" dirty="0" err="1"/>
              <a:t>fechadas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caminhões</a:t>
            </a:r>
            <a:r>
              <a:rPr lang="en-US" dirty="0"/>
              <a:t> de comida e trailers</a:t>
            </a:r>
          </a:p>
          <a:p>
            <a:r>
              <a:rPr lang="en-US" dirty="0" err="1"/>
              <a:t>Monóxido</a:t>
            </a:r>
            <a:r>
              <a:rPr lang="en-US" dirty="0"/>
              <a:t> de </a:t>
            </a:r>
            <a:r>
              <a:rPr lang="en-US" dirty="0" err="1"/>
              <a:t>Carbono</a:t>
            </a:r>
            <a:r>
              <a:rPr lang="en-US" dirty="0"/>
              <a:t> (CO) </a:t>
            </a:r>
          </a:p>
          <a:p>
            <a:pPr lvl="1"/>
            <a:r>
              <a:rPr lang="en-US" dirty="0"/>
              <a:t>Um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invisível</a:t>
            </a:r>
            <a:r>
              <a:rPr lang="en-US" dirty="0"/>
              <a:t>,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cheiro</a:t>
            </a:r>
            <a:r>
              <a:rPr lang="en-US" dirty="0"/>
              <a:t> que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causar</a:t>
            </a:r>
            <a:r>
              <a:rPr lang="en-US" dirty="0"/>
              <a:t> </a:t>
            </a:r>
            <a:r>
              <a:rPr lang="en-US" dirty="0" err="1"/>
              <a:t>envenenamento</a:t>
            </a:r>
            <a:r>
              <a:rPr lang="en-US" dirty="0"/>
              <a:t> por </a:t>
            </a:r>
            <a:r>
              <a:rPr lang="en-US" dirty="0" err="1"/>
              <a:t>monóxido</a:t>
            </a:r>
            <a:r>
              <a:rPr lang="en-US" dirty="0"/>
              <a:t> de </a:t>
            </a:r>
            <a:r>
              <a:rPr lang="en-US" dirty="0" err="1"/>
              <a:t>carbono</a:t>
            </a:r>
            <a:r>
              <a:rPr lang="en-US" dirty="0"/>
              <a:t>, </a:t>
            </a:r>
            <a:r>
              <a:rPr lang="en-US" dirty="0" err="1"/>
              <a:t>morte</a:t>
            </a:r>
            <a:endParaRPr lang="en-US" dirty="0"/>
          </a:p>
          <a:p>
            <a:pPr lvl="1"/>
            <a:r>
              <a:rPr lang="en-US" dirty="0" err="1"/>
              <a:t>Pode</a:t>
            </a:r>
            <a:r>
              <a:rPr lang="en-US" dirty="0"/>
              <a:t> ser </a:t>
            </a:r>
            <a:r>
              <a:rPr lang="en-US" dirty="0" err="1"/>
              <a:t>produzido</a:t>
            </a:r>
            <a:r>
              <a:rPr lang="en-US" dirty="0"/>
              <a:t> por </a:t>
            </a:r>
            <a:r>
              <a:rPr lang="en-US" dirty="0" err="1"/>
              <a:t>geradores</a:t>
            </a:r>
            <a:r>
              <a:rPr lang="en-US" dirty="0"/>
              <a:t> e </a:t>
            </a:r>
            <a:r>
              <a:rPr lang="en-US" dirty="0" err="1"/>
              <a:t>outras</a:t>
            </a:r>
            <a:r>
              <a:rPr lang="en-US" dirty="0"/>
              <a:t> </a:t>
            </a:r>
            <a:r>
              <a:rPr lang="en-US" dirty="0" err="1"/>
              <a:t>máquinas</a:t>
            </a:r>
            <a:endParaRPr lang="en-US" dirty="0"/>
          </a:p>
          <a:p>
            <a:r>
              <a:rPr lang="en-US" dirty="0" err="1"/>
              <a:t>Propano</a:t>
            </a:r>
            <a:r>
              <a:rPr lang="en-US" dirty="0"/>
              <a:t>, outros gases </a:t>
            </a:r>
            <a:r>
              <a:rPr lang="en-US" dirty="0" err="1"/>
              <a:t>inflamáveis</a:t>
            </a:r>
            <a:endParaRPr lang="en-US" dirty="0"/>
          </a:p>
          <a:p>
            <a:pPr lvl="1"/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resultar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explosões</a:t>
            </a:r>
            <a:endParaRPr lang="en-US" dirty="0"/>
          </a:p>
          <a:p>
            <a:pPr lvl="1"/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surgir</a:t>
            </a:r>
            <a:r>
              <a:rPr lang="en-US" dirty="0"/>
              <a:t> de </a:t>
            </a:r>
            <a:r>
              <a:rPr lang="en-US" dirty="0" err="1"/>
              <a:t>vazamentos</a:t>
            </a:r>
            <a:r>
              <a:rPr lang="en-US" dirty="0"/>
              <a:t> entre as </a:t>
            </a:r>
            <a:r>
              <a:rPr lang="en-US" dirty="0" err="1"/>
              <a:t>tubulações</a:t>
            </a:r>
            <a:r>
              <a:rPr lang="en-US" dirty="0"/>
              <a:t> 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tanques</a:t>
            </a:r>
            <a:r>
              <a:rPr lang="en-US" dirty="0"/>
              <a:t> e </a:t>
            </a:r>
            <a:r>
              <a:rPr lang="en-US" dirty="0" err="1"/>
              <a:t>queimadores</a:t>
            </a:r>
            <a:endParaRPr lang="en-US" dirty="0"/>
          </a:p>
          <a:p>
            <a:r>
              <a:rPr lang="en-US" dirty="0" err="1"/>
              <a:t>Detectores</a:t>
            </a:r>
            <a:r>
              <a:rPr lang="en-US" dirty="0"/>
              <a:t> de </a:t>
            </a:r>
            <a:r>
              <a:rPr lang="en-US" dirty="0" err="1"/>
              <a:t>gás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salvar</a:t>
            </a:r>
            <a:r>
              <a:rPr lang="en-US" dirty="0"/>
              <a:t> </a:t>
            </a:r>
            <a:r>
              <a:rPr lang="en-US" dirty="0" err="1"/>
              <a:t>vidas</a:t>
            </a:r>
            <a:r>
              <a:rPr lang="en-US" dirty="0"/>
              <a:t>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Nota: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não</a:t>
            </a:r>
            <a:r>
              <a:rPr lang="en-US" dirty="0"/>
              <a:t> ser </a:t>
            </a:r>
            <a:r>
              <a:rPr lang="en-US" dirty="0" err="1"/>
              <a:t>aplicável</a:t>
            </a:r>
            <a:r>
              <a:rPr lang="en-US" dirty="0"/>
              <a:t> para </a:t>
            </a:r>
            <a:r>
              <a:rPr lang="en-US" dirty="0" err="1"/>
              <a:t>carrocinhas</a:t>
            </a:r>
            <a:r>
              <a:rPr lang="en-US" dirty="0"/>
              <a:t>/</a:t>
            </a:r>
            <a:r>
              <a:rPr lang="en-US" dirty="0" err="1"/>
              <a:t>tendas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-livre.</a:t>
            </a:r>
          </a:p>
        </p:txBody>
      </p:sp>
      <p:pic>
        <p:nvPicPr>
          <p:cNvPr id="7" name="Picture 6" descr="Explosive Gas and Carbon Monoxide Detector  17kb jpg">
            <a:extLst>
              <a:ext uri="{FF2B5EF4-FFF2-40B4-BE49-F238E27FC236}">
                <a16:creationId xmlns:a16="http://schemas.microsoft.com/office/drawing/2014/main" id="{031E7BBA-0F2D-920C-809B-D626D50E1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004" y="3429000"/>
            <a:ext cx="3390705" cy="325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647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D1F2-2A1F-D55A-2F52-3484A439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Superfícies</a:t>
            </a:r>
            <a:r>
              <a:rPr lang="en-US"/>
              <a:t> de </a:t>
            </a:r>
            <a:r>
              <a:rPr lang="en-US" err="1"/>
              <a:t>Cozimento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533-C7D4-C619-9622-986DBDEF5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err="1"/>
              <a:t>Em</a:t>
            </a:r>
            <a:r>
              <a:rPr lang="en-US"/>
              <a:t> </a:t>
            </a:r>
            <a:r>
              <a:rPr lang="en-US" err="1"/>
              <a:t>lojas</a:t>
            </a:r>
            <a:r>
              <a:rPr lang="en-US"/>
              <a:t> </a:t>
            </a:r>
            <a:r>
              <a:rPr lang="en-US" err="1"/>
              <a:t>físicas</a:t>
            </a:r>
            <a:r>
              <a:rPr lang="en-US"/>
              <a:t> de comida, </a:t>
            </a:r>
            <a:r>
              <a:rPr lang="en-US" err="1"/>
              <a:t>incêndios</a:t>
            </a:r>
            <a:r>
              <a:rPr lang="en-US"/>
              <a:t> </a:t>
            </a:r>
            <a:r>
              <a:rPr lang="en-US" err="1"/>
              <a:t>na</a:t>
            </a:r>
            <a:r>
              <a:rPr lang="en-US"/>
              <a:t> </a:t>
            </a:r>
            <a:r>
              <a:rPr lang="en-US" err="1"/>
              <a:t>cozinha</a:t>
            </a:r>
            <a:r>
              <a:rPr lang="en-US"/>
              <a:t> </a:t>
            </a:r>
            <a:r>
              <a:rPr lang="en-US" err="1"/>
              <a:t>representam</a:t>
            </a:r>
            <a:r>
              <a:rPr lang="en-US"/>
              <a:t> a </a:t>
            </a:r>
            <a:r>
              <a:rPr lang="en-US" err="1"/>
              <a:t>maior</a:t>
            </a:r>
            <a:r>
              <a:rPr lang="en-US"/>
              <a:t> </a:t>
            </a:r>
            <a:r>
              <a:rPr lang="en-US" err="1"/>
              <a:t>fonte</a:t>
            </a:r>
            <a:r>
              <a:rPr lang="en-US"/>
              <a:t> de </a:t>
            </a:r>
            <a:r>
              <a:rPr lang="en-US" err="1"/>
              <a:t>perda</a:t>
            </a:r>
            <a:endParaRPr lang="en-US"/>
          </a:p>
          <a:p>
            <a:pPr lvl="1"/>
            <a:r>
              <a:rPr lang="en-US" err="1"/>
              <a:t>Vários</a:t>
            </a:r>
            <a:r>
              <a:rPr lang="en-US"/>
              <a:t> </a:t>
            </a:r>
            <a:r>
              <a:rPr lang="en-US" err="1"/>
              <a:t>incêndios</a:t>
            </a:r>
            <a:r>
              <a:rPr lang="en-US"/>
              <a:t> </a:t>
            </a:r>
            <a:r>
              <a:rPr lang="en-US" err="1"/>
              <a:t>em</a:t>
            </a:r>
            <a:r>
              <a:rPr lang="en-US"/>
              <a:t> food trucks </a:t>
            </a:r>
            <a:r>
              <a:rPr lang="en-US" err="1"/>
              <a:t>ocorreram</a:t>
            </a:r>
            <a:r>
              <a:rPr lang="en-US"/>
              <a:t> </a:t>
            </a:r>
            <a:r>
              <a:rPr lang="en-US" err="1"/>
              <a:t>após</a:t>
            </a:r>
            <a:r>
              <a:rPr lang="en-US"/>
              <a:t>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queimadores</a:t>
            </a:r>
            <a:r>
              <a:rPr lang="en-US"/>
              <a:t> </a:t>
            </a:r>
            <a:r>
              <a:rPr lang="en-US" err="1"/>
              <a:t>terem</a:t>
            </a:r>
            <a:r>
              <a:rPr lang="en-US"/>
              <a:t> </a:t>
            </a:r>
            <a:r>
              <a:rPr lang="en-US" err="1"/>
              <a:t>sido</a:t>
            </a:r>
            <a:r>
              <a:rPr lang="en-US"/>
              <a:t> </a:t>
            </a:r>
            <a:r>
              <a:rPr lang="en-US" err="1"/>
              <a:t>deixados</a:t>
            </a:r>
            <a:r>
              <a:rPr lang="en-US"/>
              <a:t> </a:t>
            </a:r>
            <a:r>
              <a:rPr lang="en-US" err="1"/>
              <a:t>desacompanhados</a:t>
            </a:r>
            <a:endParaRPr lang="en-US"/>
          </a:p>
          <a:p>
            <a:r>
              <a:rPr lang="en-US"/>
              <a:t>Lista de </a:t>
            </a:r>
            <a:r>
              <a:rPr lang="en-US" err="1"/>
              <a:t>Verificação</a:t>
            </a:r>
            <a:r>
              <a:rPr lang="en-US"/>
              <a:t>:</a:t>
            </a:r>
          </a:p>
          <a:p>
            <a:pPr lvl="1"/>
            <a:r>
              <a:rPr lang="en-US" err="1"/>
              <a:t>Não</a:t>
            </a:r>
            <a:r>
              <a:rPr lang="en-US"/>
              <a:t> </a:t>
            </a:r>
            <a:r>
              <a:rPr lang="en-US" err="1"/>
              <a:t>deixe</a:t>
            </a:r>
            <a:r>
              <a:rPr lang="en-US"/>
              <a:t> o </a:t>
            </a:r>
            <a:r>
              <a:rPr lang="en-US" err="1"/>
              <a:t>equipamento</a:t>
            </a:r>
            <a:r>
              <a:rPr lang="en-US"/>
              <a:t> de </a:t>
            </a:r>
            <a:r>
              <a:rPr lang="en-US" err="1"/>
              <a:t>cozimento</a:t>
            </a:r>
            <a:r>
              <a:rPr lang="en-US"/>
              <a:t> </a:t>
            </a:r>
            <a:r>
              <a:rPr lang="en-US" err="1"/>
              <a:t>desacompanhado</a:t>
            </a:r>
            <a:r>
              <a:rPr lang="en-US"/>
              <a:t> </a:t>
            </a:r>
            <a:r>
              <a:rPr lang="en-US" err="1"/>
              <a:t>enquanto</a:t>
            </a:r>
            <a:r>
              <a:rPr lang="en-US"/>
              <a:t> </a:t>
            </a:r>
            <a:r>
              <a:rPr lang="en-US" err="1"/>
              <a:t>ele</a:t>
            </a:r>
            <a:r>
              <a:rPr lang="en-US"/>
              <a:t> </a:t>
            </a:r>
            <a:r>
              <a:rPr lang="en-US" err="1"/>
              <a:t>estiver</a:t>
            </a:r>
            <a:r>
              <a:rPr lang="en-US"/>
              <a:t> </a:t>
            </a:r>
            <a:r>
              <a:rPr lang="en-US" err="1"/>
              <a:t>quente</a:t>
            </a:r>
            <a:endParaRPr lang="en-US"/>
          </a:p>
          <a:p>
            <a:pPr lvl="1"/>
            <a:r>
              <a:rPr lang="en-US" err="1"/>
              <a:t>Opere</a:t>
            </a:r>
            <a:r>
              <a:rPr lang="en-US"/>
              <a:t> o </a:t>
            </a:r>
            <a:r>
              <a:rPr lang="en-US" err="1"/>
              <a:t>equipamento</a:t>
            </a:r>
            <a:r>
              <a:rPr lang="en-US"/>
              <a:t> de </a:t>
            </a:r>
            <a:r>
              <a:rPr lang="en-US" err="1"/>
              <a:t>cozimento</a:t>
            </a:r>
            <a:r>
              <a:rPr lang="en-US"/>
              <a:t> </a:t>
            </a:r>
            <a:r>
              <a:rPr lang="en-US" err="1"/>
              <a:t>somente</a:t>
            </a:r>
            <a:r>
              <a:rPr lang="en-US"/>
              <a:t> </a:t>
            </a:r>
            <a:r>
              <a:rPr lang="en-US" err="1"/>
              <a:t>quando</a:t>
            </a:r>
            <a:r>
              <a:rPr lang="en-US"/>
              <a:t> </a:t>
            </a:r>
            <a:r>
              <a:rPr lang="en-US" err="1"/>
              <a:t>todas</a:t>
            </a:r>
            <a:r>
              <a:rPr lang="en-US"/>
              <a:t> as </a:t>
            </a:r>
            <a:r>
              <a:rPr lang="en-US" err="1"/>
              <a:t>janelas</a:t>
            </a:r>
            <a:r>
              <a:rPr lang="en-US"/>
              <a:t> e </a:t>
            </a:r>
            <a:r>
              <a:rPr lang="en-US" err="1"/>
              <a:t>fontes</a:t>
            </a:r>
            <a:r>
              <a:rPr lang="en-US"/>
              <a:t> de </a:t>
            </a:r>
            <a:r>
              <a:rPr lang="en-US" err="1"/>
              <a:t>ventilação</a:t>
            </a:r>
            <a:r>
              <a:rPr lang="en-US"/>
              <a:t> </a:t>
            </a:r>
            <a:r>
              <a:rPr lang="en-US" err="1"/>
              <a:t>estiverem</a:t>
            </a:r>
            <a:r>
              <a:rPr lang="en-US"/>
              <a:t> </a:t>
            </a:r>
            <a:r>
              <a:rPr lang="en-US" err="1"/>
              <a:t>totalmente</a:t>
            </a:r>
            <a:r>
              <a:rPr lang="en-US"/>
              <a:t> </a:t>
            </a:r>
            <a:r>
              <a:rPr lang="en-US" err="1"/>
              <a:t>abertas</a:t>
            </a:r>
            <a:endParaRPr lang="en-US"/>
          </a:p>
          <a:p>
            <a:pPr lvl="1"/>
            <a:r>
              <a:rPr lang="en-US" err="1"/>
              <a:t>Feche</a:t>
            </a:r>
            <a:r>
              <a:rPr lang="en-US"/>
              <a:t> as </a:t>
            </a:r>
            <a:r>
              <a:rPr lang="en-US" err="1"/>
              <a:t>válvulas</a:t>
            </a:r>
            <a:r>
              <a:rPr lang="en-US"/>
              <a:t> de </a:t>
            </a:r>
            <a:r>
              <a:rPr lang="en-US" err="1"/>
              <a:t>suprimento</a:t>
            </a:r>
            <a:r>
              <a:rPr lang="en-US"/>
              <a:t> de </a:t>
            </a:r>
            <a:r>
              <a:rPr lang="en-US" err="1"/>
              <a:t>gás</a:t>
            </a:r>
            <a:r>
              <a:rPr lang="en-US"/>
              <a:t> </a:t>
            </a:r>
            <a:r>
              <a:rPr lang="en-US" err="1"/>
              <a:t>quando</a:t>
            </a:r>
            <a:r>
              <a:rPr lang="en-US"/>
              <a:t> o </a:t>
            </a:r>
            <a:r>
              <a:rPr lang="en-US" err="1"/>
              <a:t>equipamento</a:t>
            </a:r>
            <a:r>
              <a:rPr lang="en-US"/>
              <a:t> </a:t>
            </a:r>
            <a:r>
              <a:rPr lang="en-US" err="1"/>
              <a:t>não</a:t>
            </a:r>
            <a:r>
              <a:rPr lang="en-US"/>
              <a:t> </a:t>
            </a:r>
            <a:r>
              <a:rPr lang="en-US" err="1"/>
              <a:t>estiver</a:t>
            </a:r>
            <a:r>
              <a:rPr lang="en-US"/>
              <a:t> </a:t>
            </a:r>
            <a:r>
              <a:rPr lang="en-US" err="1"/>
              <a:t>em</a:t>
            </a:r>
            <a:r>
              <a:rPr lang="en-US"/>
              <a:t> </a:t>
            </a:r>
            <a:r>
              <a:rPr lang="en-US" err="1"/>
              <a:t>uso</a:t>
            </a:r>
            <a:endParaRPr lang="en-US"/>
          </a:p>
          <a:p>
            <a:pPr lvl="1"/>
            <a:r>
              <a:rPr lang="en-US" err="1"/>
              <a:t>Mantenha</a:t>
            </a:r>
            <a:r>
              <a:rPr lang="en-US"/>
              <a:t> o </a:t>
            </a:r>
            <a:r>
              <a:rPr lang="en-US" err="1"/>
              <a:t>equipamento</a:t>
            </a:r>
            <a:r>
              <a:rPr lang="en-US"/>
              <a:t> de </a:t>
            </a:r>
            <a:r>
              <a:rPr lang="en-US" err="1"/>
              <a:t>cozimento</a:t>
            </a:r>
            <a:r>
              <a:rPr lang="en-US"/>
              <a:t>, </a:t>
            </a:r>
            <a:r>
              <a:rPr lang="en-US" err="1"/>
              <a:t>incluindo</a:t>
            </a:r>
            <a:r>
              <a:rPr lang="en-US"/>
              <a:t> o </a:t>
            </a:r>
            <a:r>
              <a:rPr lang="en-US" err="1"/>
              <a:t>sistema</a:t>
            </a:r>
            <a:r>
              <a:rPr lang="en-US"/>
              <a:t> de </a:t>
            </a:r>
            <a:r>
              <a:rPr lang="en-US" err="1"/>
              <a:t>ventilação</a:t>
            </a:r>
            <a:r>
              <a:rPr lang="en-US"/>
              <a:t> </a:t>
            </a:r>
            <a:r>
              <a:rPr lang="en-US" err="1"/>
              <a:t>limpo</a:t>
            </a:r>
            <a:r>
              <a:rPr lang="en-US"/>
              <a:t> </a:t>
            </a:r>
            <a:r>
              <a:rPr lang="en-US" err="1"/>
              <a:t>removendo</a:t>
            </a:r>
            <a:r>
              <a:rPr lang="en-US"/>
              <a:t> </a:t>
            </a:r>
            <a:r>
              <a:rPr lang="en-US" err="1"/>
              <a:t>regularmente</a:t>
            </a:r>
            <a:r>
              <a:rPr lang="en-US"/>
              <a:t> a </a:t>
            </a:r>
            <a:r>
              <a:rPr lang="en-US" err="1"/>
              <a:t>gordura</a:t>
            </a:r>
            <a:r>
              <a:rPr 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8794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34FF-F361-0F93-DD76-F4A844D8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pt-BR" dirty="0"/>
              <a:t>Extinção</a:t>
            </a:r>
            <a:r>
              <a:rPr lang="en-US" dirty="0"/>
              <a:t> de Fogo e </a:t>
            </a:r>
            <a:r>
              <a:rPr lang="en-US" dirty="0" err="1"/>
              <a:t>Coberturas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408B5-91F7-A056-AF89-35AF52A4E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634" y="1590098"/>
            <a:ext cx="8137650" cy="466725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en-US" dirty="0" err="1"/>
              <a:t>Extinção</a:t>
            </a:r>
            <a:r>
              <a:rPr lang="en-US" dirty="0"/>
              <a:t>/</a:t>
            </a:r>
            <a:r>
              <a:rPr lang="en-US" dirty="0" err="1"/>
              <a:t>Supressão</a:t>
            </a:r>
            <a:r>
              <a:rPr lang="en-US" dirty="0"/>
              <a:t> de Fogo</a:t>
            </a:r>
            <a:r>
              <a:rPr lang="pt-BR" dirty="0"/>
              <a:t> são comumente usados para proteger áreas de cozinha onde um incêndio pode se iniciar e se espalhar rapidamente</a:t>
            </a:r>
            <a:endParaRPr lang="en-US" dirty="0"/>
          </a:p>
          <a:p>
            <a:r>
              <a:rPr lang="en-US" dirty="0" err="1"/>
              <a:t>Objetivo</a:t>
            </a:r>
            <a:r>
              <a:rPr lang="en-US" dirty="0"/>
              <a:t>: </a:t>
            </a:r>
            <a:r>
              <a:rPr lang="en-US" dirty="0" err="1"/>
              <a:t>Extinguir</a:t>
            </a:r>
            <a:r>
              <a:rPr lang="en-US" dirty="0"/>
              <a:t> um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desenvolvimento</a:t>
            </a:r>
            <a:r>
              <a:rPr lang="en-US" dirty="0"/>
              <a:t> </a:t>
            </a:r>
            <a:r>
              <a:rPr lang="en-US" dirty="0" err="1"/>
              <a:t>rapidamente</a:t>
            </a:r>
            <a:r>
              <a:rPr lang="en-US" dirty="0"/>
              <a:t> e </a:t>
            </a:r>
            <a:r>
              <a:rPr lang="en-US" dirty="0" err="1"/>
              <a:t>alertar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ocupantes</a:t>
            </a:r>
            <a:r>
              <a:rPr lang="en-US" dirty="0"/>
              <a:t> antes que um </a:t>
            </a:r>
            <a:r>
              <a:rPr lang="en-US" dirty="0" err="1"/>
              <a:t>dano</a:t>
            </a:r>
            <a:r>
              <a:rPr lang="en-US" dirty="0"/>
              <a:t> </a:t>
            </a:r>
            <a:r>
              <a:rPr lang="en-US" dirty="0" err="1"/>
              <a:t>maior</a:t>
            </a:r>
            <a:r>
              <a:rPr lang="en-US" dirty="0"/>
              <a:t> </a:t>
            </a:r>
            <a:r>
              <a:rPr lang="en-US" dirty="0" err="1"/>
              <a:t>ocorra</a:t>
            </a:r>
            <a:endParaRPr lang="en-US" dirty="0"/>
          </a:p>
          <a:p>
            <a:r>
              <a:rPr lang="en-US" dirty="0" err="1"/>
              <a:t>Orientação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Contratar</a:t>
            </a:r>
            <a:r>
              <a:rPr lang="en-US" dirty="0"/>
              <a:t> um </a:t>
            </a:r>
            <a:r>
              <a:rPr lang="en-US" dirty="0" err="1"/>
              <a:t>serviço</a:t>
            </a:r>
            <a:r>
              <a:rPr lang="en-US" dirty="0"/>
              <a:t> </a:t>
            </a:r>
            <a:r>
              <a:rPr lang="en-US" dirty="0" err="1"/>
              <a:t>profissional</a:t>
            </a:r>
            <a:r>
              <a:rPr lang="en-US" dirty="0"/>
              <a:t> para </a:t>
            </a:r>
            <a:r>
              <a:rPr lang="en-US" dirty="0" err="1"/>
              <a:t>instalar</a:t>
            </a:r>
            <a:r>
              <a:rPr lang="en-US" dirty="0"/>
              <a:t> o </a:t>
            </a:r>
            <a:r>
              <a:rPr lang="en-US" dirty="0" err="1"/>
              <a:t>melhor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para o </a:t>
            </a:r>
            <a:r>
              <a:rPr lang="en-US" dirty="0" err="1"/>
              <a:t>seu</a:t>
            </a:r>
            <a:r>
              <a:rPr lang="en-US" dirty="0"/>
              <a:t> local de </a:t>
            </a:r>
            <a:r>
              <a:rPr lang="en-US" dirty="0" err="1"/>
              <a:t>trabalho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depender</a:t>
            </a:r>
            <a:r>
              <a:rPr lang="en-US" dirty="0"/>
              <a:t> de </a:t>
            </a:r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en-US" dirty="0" err="1"/>
              <a:t>fatores</a:t>
            </a:r>
            <a:r>
              <a:rPr lang="en-US" dirty="0"/>
              <a:t> que o </a:t>
            </a:r>
            <a:r>
              <a:rPr lang="en-US" dirty="0" err="1"/>
              <a:t>instalador</a:t>
            </a:r>
            <a:r>
              <a:rPr lang="en-US" dirty="0"/>
              <a:t> </a:t>
            </a:r>
            <a:r>
              <a:rPr lang="en-US" dirty="0" err="1"/>
              <a:t>irá</a:t>
            </a:r>
            <a:r>
              <a:rPr lang="en-US" dirty="0"/>
              <a:t> </a:t>
            </a:r>
            <a:r>
              <a:rPr lang="en-US" dirty="0" err="1"/>
              <a:t>analisar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deverá</a:t>
            </a:r>
            <a:r>
              <a:rPr lang="en-US" dirty="0"/>
              <a:t> ser </a:t>
            </a:r>
            <a:r>
              <a:rPr lang="en-US" dirty="0" err="1"/>
              <a:t>inspecionado</a:t>
            </a:r>
            <a:r>
              <a:rPr lang="en-US" dirty="0"/>
              <a:t> </a:t>
            </a:r>
            <a:r>
              <a:rPr lang="en-US" dirty="0" err="1"/>
              <a:t>anualmente</a:t>
            </a:r>
            <a:r>
              <a:rPr lang="en-US" dirty="0"/>
              <a:t> e </a:t>
            </a:r>
            <a:r>
              <a:rPr lang="en-US" dirty="0" err="1"/>
              <a:t>operado</a:t>
            </a:r>
            <a:r>
              <a:rPr lang="en-US" dirty="0"/>
              <a:t>/</a:t>
            </a:r>
            <a:r>
              <a:rPr lang="en-US" dirty="0" err="1"/>
              <a:t>mantido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condições</a:t>
            </a:r>
            <a:r>
              <a:rPr lang="en-US" dirty="0"/>
              <a:t> de </a:t>
            </a:r>
            <a:r>
              <a:rPr lang="en-US" dirty="0" err="1"/>
              <a:t>trabalho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Notifique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o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funciona</a:t>
            </a:r>
            <a:r>
              <a:rPr lang="en-US" dirty="0"/>
              <a:t>. Se o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potenciamente</a:t>
            </a:r>
            <a:r>
              <a:rPr lang="en-US" dirty="0"/>
              <a:t> </a:t>
            </a:r>
            <a:r>
              <a:rPr lang="en-US" dirty="0" err="1"/>
              <a:t>expõe</a:t>
            </a:r>
            <a:r>
              <a:rPr lang="en-US" dirty="0"/>
              <a:t> um </a:t>
            </a:r>
            <a:r>
              <a:rPr lang="en-US" dirty="0" err="1"/>
              <a:t>trabalhador</a:t>
            </a:r>
            <a:r>
              <a:rPr lang="en-US" dirty="0"/>
              <a:t> a material </a:t>
            </a:r>
            <a:r>
              <a:rPr lang="en-US" dirty="0" err="1"/>
              <a:t>químico</a:t>
            </a:r>
            <a:r>
              <a:rPr lang="en-US" dirty="0"/>
              <a:t>,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comunicação</a:t>
            </a:r>
            <a:r>
              <a:rPr lang="en-US" dirty="0"/>
              <a:t> de </a:t>
            </a:r>
            <a:r>
              <a:rPr lang="en-US" dirty="0" err="1"/>
              <a:t>perigo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o </a:t>
            </a:r>
            <a:r>
              <a:rPr lang="en-US" dirty="0" err="1"/>
              <a:t>perigo</a:t>
            </a:r>
            <a:r>
              <a:rPr lang="en-US" dirty="0"/>
              <a:t> de material </a:t>
            </a:r>
            <a:r>
              <a:rPr lang="en-US" dirty="0" err="1"/>
              <a:t>químico</a:t>
            </a:r>
            <a:r>
              <a:rPr lang="en-US" dirty="0"/>
              <a:t> é </a:t>
            </a:r>
            <a:r>
              <a:rPr lang="en-US" dirty="0" err="1"/>
              <a:t>necessária</a:t>
            </a:r>
            <a:r>
              <a:rPr lang="en-US" dirty="0"/>
              <a:t>.</a:t>
            </a:r>
          </a:p>
        </p:txBody>
      </p:sp>
      <p:grpSp>
        <p:nvGrpSpPr>
          <p:cNvPr id="4" name="Group 3" descr="Food Truck Diagram">
            <a:extLst>
              <a:ext uri="{FF2B5EF4-FFF2-40B4-BE49-F238E27FC236}">
                <a16:creationId xmlns:a16="http://schemas.microsoft.com/office/drawing/2014/main" id="{4C8FDE17-FD13-E789-AFD6-C78CE97FC9C1}"/>
              </a:ext>
            </a:extLst>
          </p:cNvPr>
          <p:cNvGrpSpPr/>
          <p:nvPr/>
        </p:nvGrpSpPr>
        <p:grpSpPr>
          <a:xfrm>
            <a:off x="8286408" y="4357578"/>
            <a:ext cx="3905592" cy="2270234"/>
            <a:chOff x="4136878" y="2506663"/>
            <a:chExt cx="7887955" cy="4351337"/>
          </a:xfrm>
        </p:grpSpPr>
        <p:pic>
          <p:nvPicPr>
            <p:cNvPr id="5" name="Picture 4" descr="Food Truck Diagram 69kb jpg&#10;">
              <a:extLst>
                <a:ext uri="{FF2B5EF4-FFF2-40B4-BE49-F238E27FC236}">
                  <a16:creationId xmlns:a16="http://schemas.microsoft.com/office/drawing/2014/main" id="{5493CE1D-B74A-8795-92DC-0B19FA661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6" name="Picture 5" descr="Class K Fire Extinguisher 9.6kb jpg">
              <a:extLst>
                <a:ext uri="{FF2B5EF4-FFF2-40B4-BE49-F238E27FC236}">
                  <a16:creationId xmlns:a16="http://schemas.microsoft.com/office/drawing/2014/main" id="{8FECA128-EFA2-D433-7B70-A3B4F94E6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13415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455C-A924-F516-76E2-73D7BF52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Em</a:t>
            </a:r>
            <a:r>
              <a:rPr lang="en-US"/>
              <a:t> </a:t>
            </a:r>
            <a:r>
              <a:rPr lang="en-US" err="1"/>
              <a:t>Resumo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B4FEE-8FFC-FEE8-B4BA-82271CEC6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4136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existem</a:t>
            </a:r>
            <a:r>
              <a:rPr lang="en-US" dirty="0"/>
              <a:t> para </a:t>
            </a:r>
            <a:r>
              <a:rPr lang="en-US" dirty="0" err="1"/>
              <a:t>operações</a:t>
            </a:r>
            <a:r>
              <a:rPr lang="en-US" dirty="0"/>
              <a:t> de comida, </a:t>
            </a:r>
            <a:r>
              <a:rPr lang="en-US" dirty="0" err="1"/>
              <a:t>incluindo</a:t>
            </a:r>
            <a:r>
              <a:rPr lang="en-US" dirty="0"/>
              <a:t> food trucks/trailers</a:t>
            </a:r>
          </a:p>
          <a:p>
            <a:r>
              <a:rPr lang="en-US" dirty="0"/>
              <a:t>Um </a:t>
            </a:r>
            <a:r>
              <a:rPr lang="en-US" dirty="0" err="1"/>
              <a:t>plano</a:t>
            </a:r>
            <a:r>
              <a:rPr lang="en-US" dirty="0"/>
              <a:t> de </a:t>
            </a:r>
            <a:r>
              <a:rPr lang="en-US" dirty="0" err="1"/>
              <a:t>prevenção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existir</a:t>
            </a:r>
            <a:r>
              <a:rPr lang="en-US" dirty="0"/>
              <a:t> para </a:t>
            </a:r>
            <a:r>
              <a:rPr lang="en-US" dirty="0" err="1"/>
              <a:t>listar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e </a:t>
            </a:r>
            <a:r>
              <a:rPr lang="en-US" dirty="0" err="1"/>
              <a:t>formas</a:t>
            </a:r>
            <a:r>
              <a:rPr lang="en-US" dirty="0"/>
              <a:t> de </a:t>
            </a:r>
            <a:r>
              <a:rPr lang="en-US" dirty="0" err="1"/>
              <a:t>controlá</a:t>
            </a:r>
            <a:r>
              <a:rPr lang="en-US" dirty="0"/>
              <a:t>-los</a:t>
            </a:r>
          </a:p>
          <a:p>
            <a:r>
              <a:rPr lang="en-US" dirty="0" err="1"/>
              <a:t>Geradores</a:t>
            </a:r>
            <a:r>
              <a:rPr lang="en-US" dirty="0"/>
              <a:t> </a:t>
            </a:r>
            <a:r>
              <a:rPr lang="en-US" dirty="0" err="1"/>
              <a:t>incluem</a:t>
            </a:r>
            <a:r>
              <a:rPr lang="en-US" dirty="0"/>
              <a:t> ambos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eletricidade</a:t>
            </a:r>
            <a:r>
              <a:rPr lang="en-US" dirty="0"/>
              <a:t> e </a:t>
            </a:r>
            <a:r>
              <a:rPr lang="en-US" dirty="0" err="1"/>
              <a:t>monóxido</a:t>
            </a:r>
            <a:r>
              <a:rPr lang="en-US" dirty="0"/>
              <a:t> de </a:t>
            </a:r>
            <a:r>
              <a:rPr lang="en-US" dirty="0" err="1"/>
              <a:t>carbono</a:t>
            </a:r>
            <a:r>
              <a:rPr lang="en-US" dirty="0"/>
              <a:t>- use </a:t>
            </a:r>
            <a:r>
              <a:rPr lang="en-US" dirty="0" err="1"/>
              <a:t>controles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para </a:t>
            </a:r>
            <a:r>
              <a:rPr lang="en-US" dirty="0" err="1"/>
              <a:t>eletricidade</a:t>
            </a:r>
            <a:r>
              <a:rPr lang="en-US" dirty="0"/>
              <a:t> e </a:t>
            </a:r>
            <a:r>
              <a:rPr lang="en-US" dirty="0" err="1"/>
              <a:t>detectores</a:t>
            </a:r>
            <a:r>
              <a:rPr lang="en-US" dirty="0"/>
              <a:t> de </a:t>
            </a:r>
            <a:r>
              <a:rPr lang="en-US" dirty="0" err="1"/>
              <a:t>gás</a:t>
            </a:r>
            <a:r>
              <a:rPr lang="en-US" dirty="0"/>
              <a:t> dentro de </a:t>
            </a:r>
            <a:r>
              <a:rPr lang="en-US" dirty="0" err="1"/>
              <a:t>espaços</a:t>
            </a:r>
            <a:r>
              <a:rPr lang="en-US" dirty="0"/>
              <a:t> </a:t>
            </a:r>
            <a:r>
              <a:rPr lang="en-US" dirty="0" err="1"/>
              <a:t>fechados</a:t>
            </a:r>
            <a:r>
              <a:rPr lang="en-US" dirty="0"/>
              <a:t> para </a:t>
            </a:r>
            <a:r>
              <a:rPr lang="en-US" dirty="0" err="1"/>
              <a:t>notificar</a:t>
            </a:r>
            <a:r>
              <a:rPr lang="en-US" dirty="0"/>
              <a:t> a </a:t>
            </a:r>
            <a:r>
              <a:rPr lang="en-US" dirty="0" err="1"/>
              <a:t>presença</a:t>
            </a:r>
            <a:r>
              <a:rPr lang="en-US" dirty="0"/>
              <a:t> de gases </a:t>
            </a:r>
            <a:r>
              <a:rPr lang="en-US" dirty="0" err="1"/>
              <a:t>perigosos</a:t>
            </a:r>
            <a:endParaRPr lang="en-US" dirty="0"/>
          </a:p>
          <a:p>
            <a:r>
              <a:rPr lang="en-US" dirty="0" err="1"/>
              <a:t>Sistemas</a:t>
            </a:r>
            <a:r>
              <a:rPr lang="en-US" dirty="0"/>
              <a:t> de </a:t>
            </a:r>
            <a:r>
              <a:rPr lang="en-US" dirty="0" err="1"/>
              <a:t>Extinção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obrigatórios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maioria</a:t>
            </a:r>
            <a:r>
              <a:rPr lang="en-US" dirty="0"/>
              <a:t> das </a:t>
            </a:r>
            <a:r>
              <a:rPr lang="en-US" dirty="0" err="1"/>
              <a:t>jurisdições</a:t>
            </a:r>
            <a:r>
              <a:rPr lang="en-US" dirty="0"/>
              <a:t> para </a:t>
            </a:r>
            <a:r>
              <a:rPr lang="en-US" dirty="0" err="1"/>
              <a:t>rapidamente</a:t>
            </a:r>
            <a:r>
              <a:rPr lang="en-US" dirty="0"/>
              <a:t> </a:t>
            </a:r>
            <a:r>
              <a:rPr lang="en-US" dirty="0" err="1"/>
              <a:t>extinguir</a:t>
            </a:r>
            <a:r>
              <a:rPr lang="en-US" dirty="0"/>
              <a:t>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cozinhas</a:t>
            </a:r>
            <a:r>
              <a:rPr lang="en-US" dirty="0"/>
              <a:t>, mas </a:t>
            </a:r>
            <a:r>
              <a:rPr lang="en-US" dirty="0" err="1"/>
              <a:t>inspeções</a:t>
            </a:r>
            <a:r>
              <a:rPr lang="en-US" dirty="0"/>
              <a:t> e </a:t>
            </a:r>
            <a:r>
              <a:rPr lang="en-US" dirty="0" err="1"/>
              <a:t>manutenção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necessárias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6749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Objetivos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5557-B19A-EF63-14A9-8F98F63B2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Após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pt-BR" dirty="0"/>
              <a:t>módulo</a:t>
            </a:r>
            <a:r>
              <a:rPr lang="en-US" dirty="0"/>
              <a:t>, o </a:t>
            </a:r>
            <a:r>
              <a:rPr lang="en-US" dirty="0" err="1"/>
              <a:t>treinando</a:t>
            </a:r>
            <a:r>
              <a:rPr lang="en-US" dirty="0"/>
              <a:t> </a:t>
            </a:r>
            <a:r>
              <a:rPr lang="en-US" dirty="0" err="1"/>
              <a:t>será</a:t>
            </a:r>
            <a:r>
              <a:rPr lang="en-US" dirty="0"/>
              <a:t> </a:t>
            </a:r>
            <a:r>
              <a:rPr lang="en-US" dirty="0" err="1"/>
              <a:t>capaz</a:t>
            </a:r>
            <a:r>
              <a:rPr lang="en-US" dirty="0"/>
              <a:t> de:</a:t>
            </a:r>
          </a:p>
          <a:p>
            <a:r>
              <a:rPr lang="pt-BR" dirty="0"/>
              <a:t>Reconhecer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3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identificados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sérios</a:t>
            </a:r>
            <a:r>
              <a:rPr lang="en-US" dirty="0"/>
              <a:t> para food trucks</a:t>
            </a:r>
          </a:p>
          <a:p>
            <a:r>
              <a:rPr lang="en-US" dirty="0" err="1"/>
              <a:t>Reconhecer</a:t>
            </a:r>
            <a:r>
              <a:rPr lang="en-US" dirty="0"/>
              <a:t> que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controles</a:t>
            </a:r>
            <a:r>
              <a:rPr lang="en-US" dirty="0"/>
              <a:t> de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necessários</a:t>
            </a:r>
            <a:r>
              <a:rPr lang="en-US" dirty="0"/>
              <a:t> </a:t>
            </a:r>
            <a:r>
              <a:rPr lang="en-US" dirty="0" err="1"/>
              <a:t>irão</a:t>
            </a:r>
            <a:r>
              <a:rPr lang="en-US" dirty="0"/>
              <a:t> </a:t>
            </a:r>
            <a:r>
              <a:rPr lang="en-US" dirty="0" err="1"/>
              <a:t>depender</a:t>
            </a:r>
            <a:r>
              <a:rPr lang="en-US" dirty="0"/>
              <a:t> dos </a:t>
            </a:r>
            <a:r>
              <a:rPr lang="en-US" dirty="0" err="1"/>
              <a:t>tipos</a:t>
            </a:r>
            <a:r>
              <a:rPr lang="en-US" dirty="0"/>
              <a:t> de </a:t>
            </a:r>
            <a:r>
              <a:rPr lang="en-US" dirty="0" err="1"/>
              <a:t>aquecedores</a:t>
            </a:r>
            <a:r>
              <a:rPr lang="en-US" dirty="0"/>
              <a:t> e </a:t>
            </a:r>
            <a:r>
              <a:rPr lang="en-US" dirty="0" err="1"/>
              <a:t>fontes</a:t>
            </a:r>
            <a:r>
              <a:rPr lang="en-US" dirty="0"/>
              <a:t> de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presentes</a:t>
            </a:r>
            <a:endParaRPr lang="en-US" dirty="0"/>
          </a:p>
          <a:p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formas</a:t>
            </a:r>
            <a:r>
              <a:rPr lang="en-US" dirty="0"/>
              <a:t> para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gerais</a:t>
            </a:r>
            <a:r>
              <a:rPr lang="en-US" dirty="0"/>
              <a:t> de </a:t>
            </a:r>
            <a:r>
              <a:rPr lang="en-US" dirty="0" err="1"/>
              <a:t>segurança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endParaRPr lang="en-US" dirty="0"/>
          </a:p>
          <a:p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formas</a:t>
            </a:r>
            <a:r>
              <a:rPr lang="en-US" dirty="0"/>
              <a:t> de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associados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gerador</a:t>
            </a:r>
            <a:endParaRPr lang="en-US" dirty="0"/>
          </a:p>
          <a:p>
            <a:r>
              <a:rPr lang="en-US" dirty="0" err="1"/>
              <a:t>Identificar</a:t>
            </a:r>
            <a:r>
              <a:rPr lang="en-US" dirty="0"/>
              <a:t> </a:t>
            </a:r>
            <a:r>
              <a:rPr lang="en-US" dirty="0" err="1"/>
              <a:t>formas</a:t>
            </a:r>
            <a:r>
              <a:rPr lang="en-US" dirty="0"/>
              <a:t> de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com o </a:t>
            </a:r>
            <a:r>
              <a:rPr lang="en-US" dirty="0" err="1"/>
              <a:t>uso</a:t>
            </a:r>
            <a:r>
              <a:rPr lang="en-US" dirty="0"/>
              <a:t> de </a:t>
            </a:r>
            <a:r>
              <a:rPr lang="en-US" dirty="0" err="1"/>
              <a:t>combustível</a:t>
            </a:r>
            <a:r>
              <a:rPr lang="en-US" dirty="0"/>
              <a:t> </a:t>
            </a:r>
            <a:r>
              <a:rPr lang="en-US" dirty="0" err="1"/>
              <a:t>sólido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608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9" y="0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Que </a:t>
            </a:r>
            <a:r>
              <a:rPr lang="en-US" err="1"/>
              <a:t>fontes</a:t>
            </a:r>
            <a:r>
              <a:rPr lang="en-US"/>
              <a:t> de </a:t>
            </a:r>
            <a:r>
              <a:rPr lang="en-US" err="1"/>
              <a:t>energia</a:t>
            </a:r>
            <a:r>
              <a:rPr lang="en-US"/>
              <a:t>/</a:t>
            </a:r>
            <a:r>
              <a:rPr lang="en-US" err="1"/>
              <a:t>calor</a:t>
            </a:r>
            <a:r>
              <a:rPr lang="en-US"/>
              <a:t> </a:t>
            </a:r>
            <a:r>
              <a:rPr lang="en-US" err="1"/>
              <a:t>você</a:t>
            </a:r>
            <a:r>
              <a:rPr lang="en-US"/>
              <a:t> </a:t>
            </a:r>
            <a:r>
              <a:rPr lang="en-US" err="1"/>
              <a:t>possui</a:t>
            </a:r>
            <a:r>
              <a:rPr lang="en-US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585" y="14071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/>
              <a:t>Tipo de </a:t>
            </a:r>
            <a:r>
              <a:rPr lang="en-US" u="sng" err="1"/>
              <a:t>Vendedor</a:t>
            </a:r>
            <a:r>
              <a:rPr lang="en-US"/>
              <a:t>		</a:t>
            </a:r>
            <a:endParaRPr lang="en-US" u="sng"/>
          </a:p>
          <a:p>
            <a:r>
              <a:rPr lang="en-US"/>
              <a:t>Food Truck</a:t>
            </a:r>
          </a:p>
          <a:p>
            <a:r>
              <a:rPr lang="en-US"/>
              <a:t>Trailer de Comida</a:t>
            </a:r>
          </a:p>
          <a:p>
            <a:r>
              <a:rPr lang="en-US" err="1"/>
              <a:t>Carrocinhas</a:t>
            </a:r>
            <a:r>
              <a:rPr lang="en-US"/>
              <a:t> </a:t>
            </a:r>
            <a:r>
              <a:rPr lang="en-US" err="1"/>
              <a:t>ou</a:t>
            </a:r>
            <a:r>
              <a:rPr lang="en-US"/>
              <a:t> Tenda</a:t>
            </a:r>
          </a:p>
          <a:p>
            <a:pPr marL="0" indent="0">
              <a:buNone/>
            </a:pPr>
            <a:endParaRPr lang="en-US"/>
          </a:p>
        </p:txBody>
      </p:sp>
      <p:pic>
        <p:nvPicPr>
          <p:cNvPr id="62" name="Picture 61" descr="Food Truck Diagram 69kb jpg&#10;">
            <a:extLst>
              <a:ext uri="{FF2B5EF4-FFF2-40B4-BE49-F238E27FC236}">
                <a16:creationId xmlns:a16="http://schemas.microsoft.com/office/drawing/2014/main" id="{DB625907-3A73-65FC-4449-FBEFBE63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85" y="4213664"/>
            <a:ext cx="4371088" cy="24112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22B5-4FF3-5A84-DEC7-CCF1FFAC5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1018" y="1407125"/>
            <a:ext cx="5772397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/>
              <a:t>Fontes de </a:t>
            </a:r>
            <a:r>
              <a:rPr lang="en-US" u="sng" err="1"/>
              <a:t>Calor</a:t>
            </a:r>
            <a:r>
              <a:rPr lang="en-US" u="sng"/>
              <a:t> e </a:t>
            </a:r>
            <a:r>
              <a:rPr lang="en-US" u="sng" err="1"/>
              <a:t>Energia</a:t>
            </a:r>
            <a:endParaRPr lang="en-US" u="sng"/>
          </a:p>
          <a:p>
            <a:r>
              <a:rPr lang="en-US" err="1"/>
              <a:t>Propano</a:t>
            </a:r>
            <a:r>
              <a:rPr lang="en-US"/>
              <a:t> </a:t>
            </a:r>
          </a:p>
          <a:p>
            <a:r>
              <a:rPr lang="en-US" err="1"/>
              <a:t>Combustível</a:t>
            </a:r>
            <a:r>
              <a:rPr lang="en-US"/>
              <a:t> </a:t>
            </a:r>
            <a:r>
              <a:rPr lang="en-US" err="1"/>
              <a:t>sólido</a:t>
            </a:r>
            <a:r>
              <a:rPr lang="en-US"/>
              <a:t> (</a:t>
            </a:r>
            <a:r>
              <a:rPr lang="en-US" err="1"/>
              <a:t>lenha</a:t>
            </a:r>
            <a:r>
              <a:rPr lang="en-US"/>
              <a:t>, </a:t>
            </a:r>
            <a:r>
              <a:rPr lang="en-US" err="1"/>
              <a:t>carvão</a:t>
            </a:r>
            <a:r>
              <a:rPr lang="en-US"/>
              <a:t>, </a:t>
            </a:r>
            <a:r>
              <a:rPr lang="en-US" err="1"/>
              <a:t>etc</a:t>
            </a:r>
            <a:r>
              <a:rPr lang="en-US"/>
              <a:t>)</a:t>
            </a:r>
          </a:p>
          <a:p>
            <a:r>
              <a:rPr lang="en-US" err="1"/>
              <a:t>Eletricidade</a:t>
            </a:r>
            <a:r>
              <a:rPr lang="en-US"/>
              <a:t> (</a:t>
            </a:r>
            <a:r>
              <a:rPr lang="en-US" err="1"/>
              <a:t>Gerador</a:t>
            </a:r>
            <a:r>
              <a:rPr lang="en-US"/>
              <a:t>)</a:t>
            </a:r>
          </a:p>
          <a:p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D56C237-85FA-4CB9-897E-8780B9F98E11}"/>
              </a:ext>
            </a:extLst>
          </p:cNvPr>
          <p:cNvGrpSpPr>
            <a:grpSpLocks noChangeAspect="1"/>
          </p:cNvGrpSpPr>
          <p:nvPr/>
        </p:nvGrpSpPr>
        <p:grpSpPr>
          <a:xfrm>
            <a:off x="5756212" y="4338945"/>
            <a:ext cx="5777203" cy="2286000"/>
            <a:chOff x="6496898" y="4832721"/>
            <a:chExt cx="4529328" cy="179222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6CF039D-F2EC-4084-8A2E-F6081ACBE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6898" y="4832721"/>
              <a:ext cx="4529328" cy="1792224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7F81D01-F783-44BF-919D-197AECF17550}"/>
                </a:ext>
              </a:extLst>
            </p:cNvPr>
            <p:cNvSpPr txBox="1"/>
            <p:nvPr/>
          </p:nvSpPr>
          <p:spPr>
            <a:xfrm rot="16200000">
              <a:off x="6503951" y="5900467"/>
              <a:ext cx="806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err="1"/>
                <a:t>carvão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7912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E339-EA8B-4A7F-8D04-9837CABC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Áreas</a:t>
            </a:r>
            <a:r>
              <a:rPr lang="en-US"/>
              <a:t> de </a:t>
            </a:r>
            <a:r>
              <a:rPr lang="en-US" err="1"/>
              <a:t>Foco</a:t>
            </a:r>
            <a:r>
              <a:rPr lang="en-US"/>
              <a:t> </a:t>
            </a:r>
            <a:r>
              <a:rPr lang="en-US" err="1"/>
              <a:t>em</a:t>
            </a:r>
            <a:r>
              <a:rPr lang="en-US"/>
              <a:t> </a:t>
            </a:r>
            <a:r>
              <a:rPr lang="en-US" err="1"/>
              <a:t>Segurança</a:t>
            </a:r>
            <a:r>
              <a:rPr lang="en-US"/>
              <a:t> de Food Truck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48063-B514-F9F6-09BF-457FA1B7C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171" y="1825624"/>
            <a:ext cx="11087100" cy="45336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err="1"/>
              <a:t>Propano</a:t>
            </a:r>
            <a:r>
              <a:rPr lang="en-US" b="1" u="sng" dirty="0"/>
              <a:t>: </a:t>
            </a:r>
          </a:p>
          <a:p>
            <a:r>
              <a:rPr lang="en-US" dirty="0"/>
              <a:t>As </a:t>
            </a:r>
            <a:r>
              <a:rPr lang="en-US" dirty="0" err="1"/>
              <a:t>estatísticas</a:t>
            </a:r>
            <a:r>
              <a:rPr lang="en-US" dirty="0"/>
              <a:t> da </a:t>
            </a:r>
            <a:r>
              <a:rPr lang="pt-BR" dirty="0"/>
              <a:t>NFPA</a:t>
            </a:r>
            <a:r>
              <a:rPr lang="en-US" dirty="0"/>
              <a:t> </a:t>
            </a:r>
            <a:r>
              <a:rPr lang="en-US" dirty="0" err="1"/>
              <a:t>indicam</a:t>
            </a:r>
            <a:r>
              <a:rPr lang="en-US" dirty="0"/>
              <a:t> que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torno</a:t>
            </a:r>
            <a:r>
              <a:rPr lang="en-US" dirty="0"/>
              <a:t> de 60% dos </a:t>
            </a:r>
            <a:r>
              <a:rPr lang="en-US" dirty="0" err="1"/>
              <a:t>incêndios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veículos</a:t>
            </a:r>
            <a:r>
              <a:rPr lang="en-US" dirty="0"/>
              <a:t> de Food Truck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pt-BR" dirty="0"/>
              <a:t>relacionados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propano</a:t>
            </a:r>
            <a:r>
              <a:rPr lang="en-US" dirty="0"/>
              <a:t>, e a </a:t>
            </a:r>
            <a:r>
              <a:rPr lang="en-US" dirty="0" err="1"/>
              <a:t>maioria</a:t>
            </a:r>
            <a:r>
              <a:rPr lang="en-US" dirty="0"/>
              <a:t> das </a:t>
            </a:r>
            <a:r>
              <a:rPr lang="en-US" dirty="0" err="1"/>
              <a:t>lesões</a:t>
            </a:r>
            <a:r>
              <a:rPr lang="en-US" dirty="0"/>
              <a:t>/</a:t>
            </a:r>
            <a:r>
              <a:rPr lang="en-US" dirty="0" err="1"/>
              <a:t>mortes</a:t>
            </a:r>
            <a:r>
              <a:rPr lang="en-US" dirty="0"/>
              <a:t> </a:t>
            </a:r>
            <a:r>
              <a:rPr lang="en-US" dirty="0" err="1"/>
              <a:t>envolvem</a:t>
            </a:r>
            <a:r>
              <a:rPr lang="en-US" dirty="0"/>
              <a:t> </a:t>
            </a:r>
            <a:r>
              <a:rPr lang="en-US" dirty="0" err="1"/>
              <a:t>explosões</a:t>
            </a:r>
            <a:r>
              <a:rPr lang="en-US" dirty="0"/>
              <a:t> de </a:t>
            </a:r>
            <a:r>
              <a:rPr lang="en-US" dirty="0" err="1"/>
              <a:t>propano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u="sng" dirty="0" err="1"/>
              <a:t>Geradores</a:t>
            </a:r>
            <a:r>
              <a:rPr lang="en-US" b="1" u="sng" dirty="0"/>
              <a:t>: </a:t>
            </a:r>
          </a:p>
          <a:p>
            <a:r>
              <a:rPr lang="en-US" dirty="0" err="1"/>
              <a:t>Dois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presentes</a:t>
            </a:r>
            <a:r>
              <a:rPr lang="en-US" dirty="0"/>
              <a:t>: </a:t>
            </a:r>
            <a:r>
              <a:rPr lang="en-US" dirty="0" err="1"/>
              <a:t>perigos</a:t>
            </a:r>
            <a:r>
              <a:rPr lang="en-US" dirty="0"/>
              <a:t> </a:t>
            </a:r>
            <a:r>
              <a:rPr lang="en-US" dirty="0" err="1"/>
              <a:t>elétricos</a:t>
            </a:r>
            <a:r>
              <a:rPr lang="en-US" dirty="0"/>
              <a:t> e </a:t>
            </a:r>
            <a:r>
              <a:rPr lang="en-US" dirty="0" err="1"/>
              <a:t>monóxido</a:t>
            </a:r>
            <a:r>
              <a:rPr lang="en-US" dirty="0"/>
              <a:t> de </a:t>
            </a:r>
            <a:r>
              <a:rPr lang="en-US" dirty="0" err="1"/>
              <a:t>carbono</a:t>
            </a:r>
            <a:r>
              <a:rPr lang="en-US" dirty="0"/>
              <a:t>, ambos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provocar</a:t>
            </a:r>
            <a:r>
              <a:rPr lang="en-US" dirty="0"/>
              <a:t> </a:t>
            </a:r>
            <a:r>
              <a:rPr lang="en-US" dirty="0" err="1"/>
              <a:t>morte</a:t>
            </a:r>
            <a:r>
              <a:rPr lang="en-US" dirty="0"/>
              <a:t> se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prevenidos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u="sng" dirty="0" err="1"/>
              <a:t>Acessórios</a:t>
            </a:r>
            <a:r>
              <a:rPr lang="en-US" b="1" u="sng" dirty="0"/>
              <a:t> de </a:t>
            </a:r>
            <a:r>
              <a:rPr lang="en-US" b="1" u="sng" dirty="0" err="1"/>
              <a:t>Cozinha</a:t>
            </a:r>
            <a:r>
              <a:rPr lang="en-US" b="1" u="sng" dirty="0"/>
              <a:t>/</a:t>
            </a:r>
            <a:r>
              <a:rPr lang="en-US" b="1" u="sng" dirty="0" err="1"/>
              <a:t>Sistemas</a:t>
            </a:r>
            <a:r>
              <a:rPr lang="en-US" b="1" u="sng" dirty="0"/>
              <a:t> de </a:t>
            </a:r>
            <a:r>
              <a:rPr lang="en-US" b="1" u="sng" dirty="0" err="1"/>
              <a:t>Cobertura</a:t>
            </a:r>
            <a:r>
              <a:rPr lang="en-US" b="1" u="sng" dirty="0"/>
              <a:t> e </a:t>
            </a:r>
            <a:r>
              <a:rPr lang="en-US" b="1" u="sng" dirty="0" err="1"/>
              <a:t>Supressão</a:t>
            </a:r>
            <a:r>
              <a:rPr lang="en-US" b="1" u="sng" dirty="0"/>
              <a:t>:</a:t>
            </a:r>
          </a:p>
          <a:p>
            <a:r>
              <a:rPr lang="en-US" dirty="0" err="1"/>
              <a:t>Vários</a:t>
            </a:r>
            <a:r>
              <a:rPr lang="en-US" dirty="0"/>
              <a:t> </a:t>
            </a:r>
            <a:r>
              <a:rPr lang="pt-BR" dirty="0"/>
              <a:t>tipos</a:t>
            </a:r>
            <a:r>
              <a:rPr lang="en-US" dirty="0"/>
              <a:t> de </a:t>
            </a:r>
            <a:r>
              <a:rPr lang="en-US" dirty="0" err="1"/>
              <a:t>acessórios</a:t>
            </a:r>
            <a:r>
              <a:rPr lang="en-US" dirty="0"/>
              <a:t> de </a:t>
            </a:r>
            <a:r>
              <a:rPr lang="en-US" dirty="0" err="1"/>
              <a:t>cozinha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presentes</a:t>
            </a:r>
            <a:r>
              <a:rPr lang="en-US" dirty="0"/>
              <a:t> e </a:t>
            </a:r>
            <a:r>
              <a:rPr lang="en-US" dirty="0" err="1"/>
              <a:t>métodos</a:t>
            </a:r>
            <a:r>
              <a:rPr lang="en-US" dirty="0"/>
              <a:t> para </a:t>
            </a:r>
            <a:r>
              <a:rPr lang="en-US" dirty="0" err="1"/>
              <a:t>extinguir</a:t>
            </a:r>
            <a:r>
              <a:rPr lang="en-US" dirty="0"/>
              <a:t> </a:t>
            </a:r>
            <a:r>
              <a:rPr lang="en-US" dirty="0" err="1"/>
              <a:t>fogos</a:t>
            </a:r>
            <a:r>
              <a:rPr lang="en-US" dirty="0"/>
              <a:t> para </a:t>
            </a:r>
            <a:r>
              <a:rPr lang="en-US" dirty="0" err="1"/>
              <a:t>cada</a:t>
            </a:r>
            <a:r>
              <a:rPr lang="en-US" dirty="0"/>
              <a:t> um </a:t>
            </a:r>
            <a:r>
              <a:rPr lang="en-US" dirty="0" err="1"/>
              <a:t>devem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presentes</a:t>
            </a:r>
            <a:r>
              <a:rPr lang="en-US" dirty="0"/>
              <a:t> </a:t>
            </a:r>
            <a:r>
              <a:rPr lang="en-US" dirty="0" err="1"/>
              <a:t>também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estes</a:t>
            </a:r>
            <a:r>
              <a:rPr lang="en-US" dirty="0"/>
              <a:t> </a:t>
            </a:r>
            <a:r>
              <a:rPr lang="en-US" dirty="0" err="1"/>
              <a:t>itens</a:t>
            </a:r>
            <a:r>
              <a:rPr lang="en-US" dirty="0"/>
              <a:t> </a:t>
            </a:r>
            <a:r>
              <a:rPr lang="en-US" dirty="0" err="1"/>
              <a:t>podem</a:t>
            </a:r>
            <a:r>
              <a:rPr lang="en-US" dirty="0"/>
              <a:t> </a:t>
            </a:r>
            <a:r>
              <a:rPr lang="en-US" dirty="0" err="1"/>
              <a:t>necessitar</a:t>
            </a:r>
            <a:r>
              <a:rPr lang="en-US" dirty="0"/>
              <a:t> </a:t>
            </a:r>
            <a:r>
              <a:rPr lang="en-US" dirty="0" err="1"/>
              <a:t>considerações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Plano de </a:t>
            </a:r>
            <a:r>
              <a:rPr lang="en-US" dirty="0" err="1"/>
              <a:t>Prevenção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no </a:t>
            </a:r>
            <a:r>
              <a:rPr lang="en-US" dirty="0" err="1"/>
              <a:t>Ambiente</a:t>
            </a:r>
            <a:r>
              <a:rPr lang="en-US" dirty="0"/>
              <a:t> de </a:t>
            </a:r>
            <a:r>
              <a:rPr lang="en-US" dirty="0" err="1"/>
              <a:t>Trabalho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6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1C88-7A65-C68F-5E5B-D93C34AA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Planos</a:t>
            </a:r>
            <a:r>
              <a:rPr lang="en-US"/>
              <a:t> de </a:t>
            </a:r>
            <a:r>
              <a:rPr lang="en-US" err="1"/>
              <a:t>Prevenção</a:t>
            </a:r>
            <a:r>
              <a:rPr lang="en-US"/>
              <a:t> de </a:t>
            </a:r>
            <a:r>
              <a:rPr lang="en-US" err="1"/>
              <a:t>Incêndio</a:t>
            </a:r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27B9C-E827-EBC5-593D-FA9B1F0F2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2745" cy="45613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err="1"/>
              <a:t>Propósito</a:t>
            </a:r>
            <a:r>
              <a:rPr lang="en-US" b="1" dirty="0"/>
              <a:t>: </a:t>
            </a:r>
            <a:r>
              <a:rPr lang="en-US" dirty="0" err="1"/>
              <a:t>Prevenir</a:t>
            </a:r>
            <a:r>
              <a:rPr lang="en-US" dirty="0"/>
              <a:t> a </a:t>
            </a:r>
            <a:r>
              <a:rPr lang="en-US" dirty="0" err="1"/>
              <a:t>ocorrência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ambiente</a:t>
            </a:r>
            <a:r>
              <a:rPr lang="en-US" dirty="0"/>
              <a:t> de </a:t>
            </a:r>
            <a:r>
              <a:rPr lang="en-US" dirty="0" err="1"/>
              <a:t>trabalho</a:t>
            </a:r>
            <a:r>
              <a:rPr lang="en-US" dirty="0"/>
              <a:t>.</a:t>
            </a:r>
          </a:p>
          <a:p>
            <a:r>
              <a:rPr lang="en-US" dirty="0"/>
              <a:t>Um Plano de </a:t>
            </a:r>
            <a:r>
              <a:rPr lang="en-US" dirty="0" err="1"/>
              <a:t>Prevenção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deve</a:t>
            </a:r>
            <a:r>
              <a:rPr lang="en-US" dirty="0"/>
              <a:t>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escrito</a:t>
            </a:r>
            <a:r>
              <a:rPr lang="en-US" dirty="0"/>
              <a:t>, ser </a:t>
            </a:r>
            <a:r>
              <a:rPr lang="en-US" dirty="0" err="1"/>
              <a:t>mantido</a:t>
            </a:r>
            <a:r>
              <a:rPr lang="en-US" dirty="0"/>
              <a:t> no </a:t>
            </a:r>
            <a:r>
              <a:rPr lang="en-US" dirty="0" err="1"/>
              <a:t>ambiente</a:t>
            </a:r>
            <a:r>
              <a:rPr lang="en-US" dirty="0"/>
              <a:t> de </a:t>
            </a:r>
            <a:r>
              <a:rPr lang="en-US" dirty="0" err="1"/>
              <a:t>trabalho</a:t>
            </a:r>
            <a:r>
              <a:rPr lang="en-US" dirty="0"/>
              <a:t>, e </a:t>
            </a:r>
            <a:r>
              <a:rPr lang="en-US" dirty="0" err="1"/>
              <a:t>estar</a:t>
            </a:r>
            <a:r>
              <a:rPr lang="en-US" dirty="0"/>
              <a:t> </a:t>
            </a:r>
            <a:r>
              <a:rPr lang="en-US" dirty="0" err="1"/>
              <a:t>disponível</a:t>
            </a:r>
            <a:r>
              <a:rPr lang="en-US" dirty="0"/>
              <a:t> para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revisarem</a:t>
            </a:r>
            <a:r>
              <a:rPr lang="en-US" dirty="0"/>
              <a:t>. </a:t>
            </a:r>
          </a:p>
          <a:p>
            <a:r>
              <a:rPr lang="en-US" dirty="0" err="1"/>
              <a:t>Requisitos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Uma </a:t>
            </a:r>
            <a:r>
              <a:rPr lang="en-US" dirty="0" err="1"/>
              <a:t>lista</a:t>
            </a:r>
            <a:r>
              <a:rPr lang="en-US" dirty="0"/>
              <a:t> de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principais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, </a:t>
            </a:r>
            <a:r>
              <a:rPr lang="en-US" dirty="0" err="1"/>
              <a:t>armazenamento</a:t>
            </a:r>
            <a:r>
              <a:rPr lang="en-US" dirty="0"/>
              <a:t> e </a:t>
            </a:r>
            <a:r>
              <a:rPr lang="en-US" dirty="0" err="1"/>
              <a:t>manuseio</a:t>
            </a:r>
            <a:r>
              <a:rPr lang="en-US" dirty="0"/>
              <a:t> </a:t>
            </a:r>
            <a:r>
              <a:rPr lang="en-US" dirty="0" err="1"/>
              <a:t>próprio</a:t>
            </a:r>
            <a:r>
              <a:rPr lang="en-US" dirty="0"/>
              <a:t> de </a:t>
            </a:r>
            <a:r>
              <a:rPr lang="pt-BR" dirty="0"/>
              <a:t>materiais</a:t>
            </a:r>
            <a:r>
              <a:rPr lang="en-US" dirty="0"/>
              <a:t> </a:t>
            </a:r>
            <a:r>
              <a:rPr lang="en-US" dirty="0" err="1"/>
              <a:t>perigosos</a:t>
            </a:r>
            <a:r>
              <a:rPr lang="en-US" dirty="0"/>
              <a:t>, </a:t>
            </a:r>
            <a:r>
              <a:rPr lang="en-US" dirty="0" err="1"/>
              <a:t>fonte</a:t>
            </a:r>
            <a:r>
              <a:rPr lang="en-US" dirty="0"/>
              <a:t> </a:t>
            </a:r>
            <a:r>
              <a:rPr lang="en-US" dirty="0" err="1"/>
              <a:t>potenciais</a:t>
            </a:r>
            <a:r>
              <a:rPr lang="en-US" dirty="0"/>
              <a:t> de </a:t>
            </a:r>
            <a:r>
              <a:rPr lang="en-US" dirty="0" err="1"/>
              <a:t>ignição</a:t>
            </a:r>
            <a:r>
              <a:rPr lang="en-US" dirty="0"/>
              <a:t> e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controles</a:t>
            </a:r>
            <a:r>
              <a:rPr lang="en-US" dirty="0"/>
              <a:t>, e o </a:t>
            </a:r>
            <a:r>
              <a:rPr lang="en-US" dirty="0" err="1"/>
              <a:t>tipo</a:t>
            </a:r>
            <a:r>
              <a:rPr lang="en-US" dirty="0"/>
              <a:t> de </a:t>
            </a:r>
            <a:r>
              <a:rPr lang="en-US" dirty="0" err="1"/>
              <a:t>equipamento</a:t>
            </a:r>
            <a:r>
              <a:rPr lang="en-US" dirty="0"/>
              <a:t> de </a:t>
            </a:r>
            <a:r>
              <a:rPr lang="en-US" dirty="0" err="1"/>
              <a:t>proteção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</a:t>
            </a:r>
            <a:r>
              <a:rPr lang="en-US" dirty="0" err="1"/>
              <a:t>necessário</a:t>
            </a:r>
            <a:r>
              <a:rPr lang="en-US" dirty="0"/>
              <a:t> para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perigo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Procedimentos</a:t>
            </a:r>
            <a:r>
              <a:rPr lang="en-US" dirty="0"/>
              <a:t> para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acúmulo</a:t>
            </a:r>
            <a:r>
              <a:rPr lang="en-US" dirty="0"/>
              <a:t> de </a:t>
            </a:r>
            <a:r>
              <a:rPr lang="en-US" dirty="0" err="1"/>
              <a:t>lixo</a:t>
            </a:r>
            <a:r>
              <a:rPr lang="en-US" dirty="0"/>
              <a:t> </a:t>
            </a:r>
            <a:r>
              <a:rPr lang="en-US" dirty="0" err="1"/>
              <a:t>inflamáveis</a:t>
            </a:r>
            <a:r>
              <a:rPr lang="en-US" dirty="0"/>
              <a:t> e </a:t>
            </a:r>
            <a:r>
              <a:rPr lang="en-US" dirty="0" err="1"/>
              <a:t>materiais</a:t>
            </a:r>
            <a:r>
              <a:rPr lang="en-US" dirty="0"/>
              <a:t> </a:t>
            </a:r>
            <a:r>
              <a:rPr lang="en-US" dirty="0" err="1"/>
              <a:t>combustíveis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Procedimentos</a:t>
            </a:r>
            <a:r>
              <a:rPr lang="en-US" dirty="0"/>
              <a:t> para </a:t>
            </a:r>
            <a:r>
              <a:rPr lang="en-US" dirty="0" err="1"/>
              <a:t>manutenção</a:t>
            </a:r>
            <a:r>
              <a:rPr lang="en-US" dirty="0"/>
              <a:t> regular de </a:t>
            </a:r>
            <a:r>
              <a:rPr lang="en-US" dirty="0" err="1"/>
              <a:t>proteções</a:t>
            </a:r>
            <a:r>
              <a:rPr lang="en-US" dirty="0"/>
              <a:t> </a:t>
            </a:r>
            <a:r>
              <a:rPr lang="en-US" dirty="0" err="1"/>
              <a:t>nos</a:t>
            </a:r>
            <a:r>
              <a:rPr lang="en-US" dirty="0"/>
              <a:t> </a:t>
            </a:r>
            <a:r>
              <a:rPr lang="en-US" dirty="0" err="1"/>
              <a:t>equipamentos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 </a:t>
            </a:r>
            <a:r>
              <a:rPr lang="en-US" dirty="0" err="1"/>
              <a:t>nome</a:t>
            </a:r>
            <a:r>
              <a:rPr lang="en-US" dirty="0"/>
              <a:t> dos </a:t>
            </a:r>
            <a:r>
              <a:rPr lang="en-US" dirty="0" err="1"/>
              <a:t>empregados</a:t>
            </a:r>
            <a:r>
              <a:rPr lang="en-US" dirty="0"/>
              <a:t> </a:t>
            </a:r>
            <a:r>
              <a:rPr lang="en-US" dirty="0" err="1"/>
              <a:t>responsáveis</a:t>
            </a:r>
            <a:r>
              <a:rPr lang="en-US" dirty="0"/>
              <a:t> por </a:t>
            </a:r>
            <a:r>
              <a:rPr lang="en-US" dirty="0" err="1"/>
              <a:t>manter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equipamentos</a:t>
            </a:r>
            <a:r>
              <a:rPr lang="en-US" dirty="0"/>
              <a:t> para </a:t>
            </a:r>
            <a:r>
              <a:rPr lang="en-US" dirty="0" err="1"/>
              <a:t>prevenção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 e para </a:t>
            </a:r>
            <a:r>
              <a:rPr lang="en-US" dirty="0" err="1"/>
              <a:t>controlar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perigos</a:t>
            </a:r>
            <a:r>
              <a:rPr lang="en-US" dirty="0"/>
              <a:t> de </a:t>
            </a:r>
            <a:r>
              <a:rPr lang="en-US" dirty="0" err="1"/>
              <a:t>fontes</a:t>
            </a:r>
            <a:r>
              <a:rPr lang="en-US" dirty="0"/>
              <a:t> de </a:t>
            </a:r>
            <a:r>
              <a:rPr lang="en-US" dirty="0" err="1"/>
              <a:t>combustível</a:t>
            </a:r>
            <a:r>
              <a:rPr lang="en-US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F80D6E-A765-3FE4-D157-4DB24E446708}"/>
              </a:ext>
            </a:extLst>
          </p:cNvPr>
          <p:cNvSpPr txBox="1"/>
          <p:nvPr/>
        </p:nvSpPr>
        <p:spPr>
          <a:xfrm>
            <a:off x="623454" y="6024640"/>
            <a:ext cx="9364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hlinkClick r:id="rId3"/>
              </a:rPr>
              <a:t>https://www.osha.gov/etools/evacuation-plans-procedures/emergency-standards/fire-prevention</a:t>
            </a:r>
            <a:r>
              <a:rPr lang="en-US"/>
              <a:t>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12ABC2-50D8-4CAD-91AD-4FB76A7279AC}"/>
              </a:ext>
            </a:extLst>
          </p:cNvPr>
          <p:cNvSpPr/>
          <p:nvPr/>
        </p:nvSpPr>
        <p:spPr>
          <a:xfrm>
            <a:off x="623454" y="6393972"/>
            <a:ext cx="109450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Estes websites/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notícias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foram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publicados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em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inglês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e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podem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ser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traduzidos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usando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as ferramentas de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tradução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do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navegador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de internet.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095521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Orientações</a:t>
            </a:r>
            <a:r>
              <a:rPr lang="en-US"/>
              <a:t> Gerais de </a:t>
            </a:r>
            <a:r>
              <a:rPr lang="en-US" err="1"/>
              <a:t>Segurança</a:t>
            </a:r>
            <a:r>
              <a:rPr lang="en-US"/>
              <a:t> de </a:t>
            </a:r>
            <a:r>
              <a:rPr lang="en-US" err="1"/>
              <a:t>Incêndio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36" y="1869663"/>
            <a:ext cx="7716982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Obtenção</a:t>
            </a:r>
            <a:r>
              <a:rPr lang="en-US" dirty="0"/>
              <a:t> de </a:t>
            </a:r>
            <a:r>
              <a:rPr lang="en-US" dirty="0" err="1"/>
              <a:t>licenças</a:t>
            </a:r>
            <a:r>
              <a:rPr lang="en-US" dirty="0"/>
              <a:t> e </a:t>
            </a:r>
            <a:r>
              <a:rPr lang="en-US" dirty="0" err="1"/>
              <a:t>permissões</a:t>
            </a:r>
            <a:r>
              <a:rPr lang="en-US" dirty="0"/>
              <a:t> das </a:t>
            </a:r>
            <a:r>
              <a:rPr lang="en-US" dirty="0" err="1"/>
              <a:t>autoridades</a:t>
            </a:r>
            <a:r>
              <a:rPr lang="en-US" dirty="0"/>
              <a:t> </a:t>
            </a:r>
            <a:r>
              <a:rPr lang="en-US" dirty="0" err="1"/>
              <a:t>locais</a:t>
            </a:r>
            <a:r>
              <a:rPr lang="en-US" dirty="0"/>
              <a:t>.</a:t>
            </a:r>
          </a:p>
          <a:p>
            <a:r>
              <a:rPr lang="en-US" dirty="0" err="1"/>
              <a:t>Garantir</a:t>
            </a:r>
            <a:r>
              <a:rPr lang="en-US" dirty="0"/>
              <a:t> </a:t>
            </a:r>
            <a:r>
              <a:rPr lang="en-US" dirty="0" err="1"/>
              <a:t>distância</a:t>
            </a:r>
            <a:r>
              <a:rPr lang="en-US" dirty="0"/>
              <a:t> de no </a:t>
            </a:r>
            <a:r>
              <a:rPr lang="en-US" dirty="0" err="1"/>
              <a:t>mínimo</a:t>
            </a:r>
            <a:r>
              <a:rPr lang="en-US" dirty="0"/>
              <a:t> 3,048 metros de </a:t>
            </a:r>
            <a:r>
              <a:rPr lang="en-US" dirty="0" err="1"/>
              <a:t>construções</a:t>
            </a:r>
            <a:r>
              <a:rPr lang="en-US" dirty="0"/>
              <a:t>, </a:t>
            </a:r>
            <a:r>
              <a:rPr lang="en-US" dirty="0" err="1"/>
              <a:t>estruturas</a:t>
            </a:r>
            <a:r>
              <a:rPr lang="en-US" dirty="0"/>
              <a:t>, </a:t>
            </a:r>
            <a:r>
              <a:rPr lang="en-US" dirty="0" err="1"/>
              <a:t>veículos</a:t>
            </a:r>
            <a:r>
              <a:rPr lang="en-US" dirty="0"/>
              <a:t>, e </a:t>
            </a:r>
            <a:r>
              <a:rPr lang="en-US" dirty="0" err="1"/>
              <a:t>qualquer</a:t>
            </a:r>
            <a:r>
              <a:rPr lang="en-US" dirty="0"/>
              <a:t> material </a:t>
            </a:r>
            <a:r>
              <a:rPr lang="en-US" dirty="0" err="1"/>
              <a:t>combustível</a:t>
            </a:r>
            <a:r>
              <a:rPr lang="en-US" dirty="0"/>
              <a:t>.</a:t>
            </a:r>
          </a:p>
          <a:p>
            <a:r>
              <a:rPr lang="en-US" dirty="0" err="1"/>
              <a:t>Verificar</a:t>
            </a:r>
            <a:r>
              <a:rPr lang="en-US" dirty="0"/>
              <a:t> se o </a:t>
            </a:r>
            <a:r>
              <a:rPr lang="en-US" dirty="0" err="1"/>
              <a:t>acesso</a:t>
            </a:r>
            <a:r>
              <a:rPr lang="en-US" dirty="0"/>
              <a:t> de </a:t>
            </a:r>
            <a:r>
              <a:rPr lang="en-US" dirty="0" err="1"/>
              <a:t>veículos</a:t>
            </a:r>
            <a:r>
              <a:rPr lang="en-US" dirty="0"/>
              <a:t> do </a:t>
            </a:r>
            <a:r>
              <a:rPr lang="en-US" dirty="0" err="1"/>
              <a:t>corpo</a:t>
            </a:r>
            <a:r>
              <a:rPr lang="en-US" dirty="0"/>
              <a:t> de </a:t>
            </a:r>
            <a:r>
              <a:rPr lang="en-US" dirty="0" err="1"/>
              <a:t>bombeiros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disponível</a:t>
            </a:r>
            <a:r>
              <a:rPr lang="en-US" dirty="0"/>
              <a:t> </a:t>
            </a:r>
            <a:r>
              <a:rPr lang="en-US" dirty="0" err="1"/>
              <a:t>através</a:t>
            </a:r>
            <a:r>
              <a:rPr lang="en-US" dirty="0"/>
              <a:t> de </a:t>
            </a:r>
            <a:r>
              <a:rPr lang="en-US" dirty="0" err="1"/>
              <a:t>vias</a:t>
            </a:r>
            <a:r>
              <a:rPr lang="en-US" dirty="0"/>
              <a:t> e </a:t>
            </a:r>
            <a:r>
              <a:rPr lang="en-US" dirty="0" err="1"/>
              <a:t>ruas</a:t>
            </a:r>
            <a:r>
              <a:rPr lang="en-US" dirty="0"/>
              <a:t> de </a:t>
            </a:r>
            <a:r>
              <a:rPr lang="en-US" dirty="0" err="1"/>
              <a:t>acesso</a:t>
            </a:r>
            <a:r>
              <a:rPr lang="en-US" dirty="0"/>
              <a:t>.</a:t>
            </a:r>
          </a:p>
          <a:p>
            <a:r>
              <a:rPr lang="en-US" dirty="0" err="1"/>
              <a:t>Garantir</a:t>
            </a:r>
            <a:r>
              <a:rPr lang="en-US" dirty="0"/>
              <a:t> </a:t>
            </a:r>
            <a:r>
              <a:rPr lang="en-US" dirty="0" err="1"/>
              <a:t>acesso</a:t>
            </a:r>
            <a:r>
              <a:rPr lang="en-US" dirty="0"/>
              <a:t> </a:t>
            </a:r>
            <a:r>
              <a:rPr lang="en-US" dirty="0" err="1"/>
              <a:t>aos</a:t>
            </a:r>
            <a:r>
              <a:rPr lang="en-US" dirty="0"/>
              <a:t> </a:t>
            </a:r>
            <a:r>
              <a:rPr lang="en-US" dirty="0" err="1"/>
              <a:t>hidrantes</a:t>
            </a:r>
            <a:r>
              <a:rPr lang="en-US" dirty="0"/>
              <a:t> de </a:t>
            </a:r>
            <a:r>
              <a:rPr lang="en-US" dirty="0" err="1"/>
              <a:t>incêndio</a:t>
            </a:r>
            <a:r>
              <a:rPr lang="en-US" dirty="0"/>
              <a:t>.</a:t>
            </a:r>
          </a:p>
          <a:p>
            <a:r>
              <a:rPr lang="en-US" dirty="0" err="1"/>
              <a:t>Garantir</a:t>
            </a:r>
            <a:r>
              <a:rPr lang="en-US" dirty="0"/>
              <a:t> que as </a:t>
            </a:r>
            <a:r>
              <a:rPr lang="en-US" dirty="0" err="1"/>
              <a:t>fontes</a:t>
            </a:r>
            <a:r>
              <a:rPr lang="en-US" dirty="0"/>
              <a:t> de </a:t>
            </a:r>
            <a:r>
              <a:rPr lang="en-US" dirty="0" err="1"/>
              <a:t>energia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separadas</a:t>
            </a:r>
            <a:r>
              <a:rPr lang="en-US" dirty="0"/>
              <a:t> do </a:t>
            </a:r>
            <a:r>
              <a:rPr lang="en-US" dirty="0" err="1"/>
              <a:t>públicos</a:t>
            </a:r>
            <a:r>
              <a:rPr lang="en-US" dirty="0"/>
              <a:t> por </a:t>
            </a:r>
            <a:r>
              <a:rPr lang="en-US" dirty="0" err="1"/>
              <a:t>barreiras</a:t>
            </a:r>
            <a:r>
              <a:rPr lang="en-US" dirty="0"/>
              <a:t>, </a:t>
            </a:r>
            <a:r>
              <a:rPr lang="en-US" dirty="0" err="1"/>
              <a:t>protetores</a:t>
            </a:r>
            <a:r>
              <a:rPr lang="en-US" dirty="0"/>
              <a:t> </a:t>
            </a:r>
            <a:r>
              <a:rPr lang="en-US" dirty="0" err="1"/>
              <a:t>físicos</a:t>
            </a:r>
            <a:r>
              <a:rPr lang="en-US" dirty="0"/>
              <a:t>, e </a:t>
            </a:r>
            <a:r>
              <a:rPr lang="en-US" dirty="0" err="1"/>
              <a:t>cercas</a:t>
            </a:r>
            <a:r>
              <a:rPr lang="en-US" dirty="0"/>
              <a:t>.</a:t>
            </a:r>
          </a:p>
        </p:txBody>
      </p:sp>
      <p:pic>
        <p:nvPicPr>
          <p:cNvPr id="7" name="Picture 6" descr="Vehicle Spacing Diagram 21kb jpg">
            <a:extLst>
              <a:ext uri="{FF2B5EF4-FFF2-40B4-BE49-F238E27FC236}">
                <a16:creationId xmlns:a16="http://schemas.microsoft.com/office/drawing/2014/main" id="{9E0F1278-8396-2858-C7E9-60E697FC3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193" y="2597728"/>
            <a:ext cx="3478876" cy="25610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84AC55-970F-46CC-8A7D-ACF2C6376BAA}"/>
              </a:ext>
            </a:extLst>
          </p:cNvPr>
          <p:cNvSpPr txBox="1"/>
          <p:nvPr/>
        </p:nvSpPr>
        <p:spPr>
          <a:xfrm rot="16200000">
            <a:off x="8220974" y="3647436"/>
            <a:ext cx="1597297" cy="461665"/>
          </a:xfrm>
          <a:prstGeom prst="rect">
            <a:avLst/>
          </a:prstGeom>
          <a:solidFill>
            <a:srgbClr val="FFF2CD"/>
          </a:solidFill>
        </p:spPr>
        <p:txBody>
          <a:bodyPr wrap="none" rtlCol="0">
            <a:spAutoFit/>
          </a:bodyPr>
          <a:lstStyle/>
          <a:p>
            <a:r>
              <a:rPr lang="en-US" sz="2400" err="1"/>
              <a:t>Construção</a:t>
            </a:r>
            <a:endParaRPr lang="en-US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B4B4EB-B536-49C8-9708-6F8C782C05AD}"/>
              </a:ext>
            </a:extLst>
          </p:cNvPr>
          <p:cNvSpPr txBox="1"/>
          <p:nvPr/>
        </p:nvSpPr>
        <p:spPr>
          <a:xfrm rot="16200000">
            <a:off x="10395529" y="3579911"/>
            <a:ext cx="2105265" cy="707886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en-US" sz="2000"/>
              <a:t>Via de </a:t>
            </a:r>
            <a:r>
              <a:rPr lang="en-US" sz="2000" err="1"/>
              <a:t>acesso</a:t>
            </a:r>
            <a:r>
              <a:rPr lang="en-US" sz="2000"/>
              <a:t> dos </a:t>
            </a:r>
            <a:r>
              <a:rPr lang="en-US" sz="2000" err="1"/>
              <a:t>bombeiros</a:t>
            </a:r>
            <a:endParaRPr lang="en-US" sz="20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F93945-C76C-4FBB-A2D2-826FB5848E00}"/>
              </a:ext>
            </a:extLst>
          </p:cNvPr>
          <p:cNvSpPr txBox="1"/>
          <p:nvPr/>
        </p:nvSpPr>
        <p:spPr>
          <a:xfrm>
            <a:off x="9385016" y="4676917"/>
            <a:ext cx="707887" cy="276999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r>
              <a:rPr lang="en-US" sz="1200"/>
              <a:t>3,048 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E07366-8CFF-4F07-A8ED-0E6FE4366E67}"/>
              </a:ext>
            </a:extLst>
          </p:cNvPr>
          <p:cNvSpPr txBox="1"/>
          <p:nvPr/>
        </p:nvSpPr>
        <p:spPr>
          <a:xfrm>
            <a:off x="10477695" y="3656855"/>
            <a:ext cx="70788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/>
              <a:t>3,048 m</a:t>
            </a:r>
          </a:p>
        </p:txBody>
      </p:sp>
    </p:spTree>
    <p:extLst>
      <p:ext uri="{BB962C8B-B14F-4D97-AF65-F5344CB8AC3E}">
        <p14:creationId xmlns:p14="http://schemas.microsoft.com/office/powerpoint/2010/main" val="3074806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err="1"/>
              <a:t>Orientações</a:t>
            </a:r>
            <a:r>
              <a:rPr lang="en-US" sz="3600"/>
              <a:t> Gerais de </a:t>
            </a:r>
            <a:r>
              <a:rPr lang="en-US" sz="3600" err="1"/>
              <a:t>Segurança</a:t>
            </a:r>
            <a:r>
              <a:rPr lang="en-US" sz="3600"/>
              <a:t> de </a:t>
            </a:r>
            <a:r>
              <a:rPr lang="en-US" sz="3600" err="1"/>
              <a:t>Incêndio</a:t>
            </a:r>
            <a:r>
              <a:rPr lang="en-US" sz="3600"/>
              <a:t>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5" y="1607440"/>
            <a:ext cx="10515600" cy="4351338"/>
          </a:xfrm>
        </p:spPr>
        <p:txBody>
          <a:bodyPr/>
          <a:lstStyle/>
          <a:p>
            <a:r>
              <a:rPr lang="en-US" err="1"/>
              <a:t>Verifique</a:t>
            </a:r>
            <a:r>
              <a:rPr lang="en-US"/>
              <a:t> se </a:t>
            </a:r>
            <a:r>
              <a:rPr lang="en-US" err="1"/>
              <a:t>os</a:t>
            </a:r>
            <a:r>
              <a:rPr lang="en-US"/>
              <a:t> </a:t>
            </a:r>
            <a:r>
              <a:rPr lang="en-US" err="1"/>
              <a:t>acessórios</a:t>
            </a:r>
            <a:r>
              <a:rPr lang="en-US"/>
              <a:t> </a:t>
            </a:r>
            <a:r>
              <a:rPr lang="en-US" err="1"/>
              <a:t>usando</a:t>
            </a:r>
            <a:r>
              <a:rPr lang="en-US"/>
              <a:t> </a:t>
            </a:r>
            <a:r>
              <a:rPr lang="en-US" err="1"/>
              <a:t>meio</a:t>
            </a:r>
            <a:r>
              <a:rPr lang="en-US"/>
              <a:t> </a:t>
            </a:r>
            <a:r>
              <a:rPr lang="en-US" err="1"/>
              <a:t>combustível</a:t>
            </a:r>
            <a:r>
              <a:rPr lang="en-US"/>
              <a:t> </a:t>
            </a:r>
            <a:r>
              <a:rPr lang="en-US" err="1"/>
              <a:t>estão</a:t>
            </a:r>
            <a:r>
              <a:rPr lang="en-US"/>
              <a:t> </a:t>
            </a:r>
            <a:r>
              <a:rPr lang="en-US" err="1"/>
              <a:t>protegidos</a:t>
            </a:r>
            <a:r>
              <a:rPr lang="en-US"/>
              <a:t> por um </a:t>
            </a:r>
            <a:r>
              <a:rPr lang="en-US" err="1"/>
              <a:t>sistema</a:t>
            </a:r>
            <a:r>
              <a:rPr lang="en-US"/>
              <a:t> </a:t>
            </a:r>
            <a:r>
              <a:rPr lang="en-US" err="1"/>
              <a:t>aprovado</a:t>
            </a:r>
            <a:r>
              <a:rPr lang="en-US"/>
              <a:t> de </a:t>
            </a:r>
            <a:r>
              <a:rPr lang="en-US" err="1"/>
              <a:t>extinção</a:t>
            </a:r>
            <a:r>
              <a:rPr lang="en-US"/>
              <a:t> de </a:t>
            </a:r>
            <a:r>
              <a:rPr lang="en-US" err="1"/>
              <a:t>incêndio</a:t>
            </a:r>
            <a:r>
              <a:rPr lang="en-US"/>
              <a:t>.  </a:t>
            </a:r>
          </a:p>
          <a:p>
            <a:r>
              <a:rPr lang="en-US" err="1"/>
              <a:t>Verifique</a:t>
            </a:r>
            <a:r>
              <a:rPr lang="en-US"/>
              <a:t> se </a:t>
            </a:r>
            <a:r>
              <a:rPr lang="en-US" err="1"/>
              <a:t>extintores</a:t>
            </a:r>
            <a:r>
              <a:rPr lang="en-US"/>
              <a:t> de </a:t>
            </a:r>
            <a:r>
              <a:rPr lang="en-US" err="1"/>
              <a:t>incêndio</a:t>
            </a:r>
            <a:r>
              <a:rPr lang="en-US"/>
              <a:t> </a:t>
            </a:r>
            <a:r>
              <a:rPr lang="en-US" err="1"/>
              <a:t>portáteis</a:t>
            </a:r>
            <a:r>
              <a:rPr lang="en-US"/>
              <a:t> </a:t>
            </a:r>
            <a:r>
              <a:rPr lang="en-US" err="1"/>
              <a:t>foram</a:t>
            </a:r>
            <a:r>
              <a:rPr lang="en-US"/>
              <a:t> </a:t>
            </a:r>
            <a:r>
              <a:rPr lang="en-US" err="1"/>
              <a:t>selecionados</a:t>
            </a:r>
            <a:r>
              <a:rPr lang="en-US"/>
              <a:t> e </a:t>
            </a:r>
            <a:r>
              <a:rPr lang="en-US" err="1"/>
              <a:t>instalados</a:t>
            </a:r>
            <a:r>
              <a:rPr lang="en-US"/>
              <a:t> </a:t>
            </a:r>
            <a:r>
              <a:rPr lang="en-US" err="1"/>
              <a:t>em</a:t>
            </a:r>
            <a:r>
              <a:rPr lang="en-US"/>
              <a:t> </a:t>
            </a:r>
            <a:r>
              <a:rPr lang="en-US" err="1"/>
              <a:t>áreas</a:t>
            </a:r>
            <a:r>
              <a:rPr lang="en-US"/>
              <a:t> de </a:t>
            </a:r>
            <a:r>
              <a:rPr lang="en-US" err="1"/>
              <a:t>cozinha</a:t>
            </a:r>
            <a:r>
              <a:rPr lang="en-US"/>
              <a:t>.</a:t>
            </a:r>
          </a:p>
          <a:p>
            <a:r>
              <a:rPr lang="en-US" b="1"/>
              <a:t>Nota: </a:t>
            </a:r>
            <a:r>
              <a:rPr lang="en-US"/>
              <a:t>A </a:t>
            </a:r>
            <a:r>
              <a:rPr lang="en-US" err="1"/>
              <a:t>Segurança</a:t>
            </a:r>
            <a:r>
              <a:rPr lang="en-US"/>
              <a:t> para </a:t>
            </a:r>
            <a:r>
              <a:rPr lang="en-US" err="1"/>
              <a:t>Propano</a:t>
            </a:r>
            <a:r>
              <a:rPr lang="en-US"/>
              <a:t> </a:t>
            </a:r>
            <a:r>
              <a:rPr lang="en-US" err="1"/>
              <a:t>será</a:t>
            </a:r>
            <a:r>
              <a:rPr lang="en-US"/>
              <a:t> </a:t>
            </a:r>
            <a:r>
              <a:rPr lang="en-US" err="1"/>
              <a:t>abordada</a:t>
            </a:r>
            <a:r>
              <a:rPr lang="en-US"/>
              <a:t> </a:t>
            </a:r>
            <a:r>
              <a:rPr lang="en-US" err="1"/>
              <a:t>separadamente</a:t>
            </a:r>
            <a:r>
              <a:rPr lang="en-US"/>
              <a:t> no </a:t>
            </a:r>
            <a:r>
              <a:rPr lang="en-US" err="1"/>
              <a:t>Módulo</a:t>
            </a:r>
            <a:r>
              <a:rPr lang="en-US"/>
              <a:t> 4</a:t>
            </a:r>
          </a:p>
        </p:txBody>
      </p:sp>
      <p:grpSp>
        <p:nvGrpSpPr>
          <p:cNvPr id="6" name="Group 5" descr="Food truck Diagram">
            <a:extLst>
              <a:ext uri="{FF2B5EF4-FFF2-40B4-BE49-F238E27FC236}">
                <a16:creationId xmlns:a16="http://schemas.microsoft.com/office/drawing/2014/main" id="{890BAE96-4B29-1414-AB66-6F101686B7DF}"/>
              </a:ext>
            </a:extLst>
          </p:cNvPr>
          <p:cNvGrpSpPr/>
          <p:nvPr/>
        </p:nvGrpSpPr>
        <p:grpSpPr>
          <a:xfrm>
            <a:off x="658585" y="4249868"/>
            <a:ext cx="3905592" cy="2270234"/>
            <a:chOff x="4136878" y="2506663"/>
            <a:chExt cx="7887955" cy="4351337"/>
          </a:xfrm>
        </p:grpSpPr>
        <p:pic>
          <p:nvPicPr>
            <p:cNvPr id="7" name="Picture 6" descr="Food Truck Diagram 69kb jpg&#10;">
              <a:extLst>
                <a:ext uri="{FF2B5EF4-FFF2-40B4-BE49-F238E27FC236}">
                  <a16:creationId xmlns:a16="http://schemas.microsoft.com/office/drawing/2014/main" id="{B73EB7C6-5A4E-06CD-BFE5-8B2768BE4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8" name="Picture 7" descr="Class K Fire Extinguisher 9.6kb jpg">
              <a:extLst>
                <a:ext uri="{FF2B5EF4-FFF2-40B4-BE49-F238E27FC236}">
                  <a16:creationId xmlns:a16="http://schemas.microsoft.com/office/drawing/2014/main" id="{1CE3F432-29B1-53E6-7F39-FAFCCA94A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C9433C6-6199-4283-B9E3-69393033BAD4}"/>
              </a:ext>
            </a:extLst>
          </p:cNvPr>
          <p:cNvGrpSpPr>
            <a:grpSpLocks noChangeAspect="1"/>
          </p:cNvGrpSpPr>
          <p:nvPr/>
        </p:nvGrpSpPr>
        <p:grpSpPr>
          <a:xfrm>
            <a:off x="5756212" y="4338945"/>
            <a:ext cx="5777203" cy="2286000"/>
            <a:chOff x="6496898" y="4832721"/>
            <a:chExt cx="4529328" cy="179222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C43840E9-B3C9-4867-BE8A-1FA97E8315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6898" y="4832721"/>
              <a:ext cx="4529328" cy="1792224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D70D6DB-E247-4D96-8D74-678CFE525496}"/>
                </a:ext>
              </a:extLst>
            </p:cNvPr>
            <p:cNvSpPr txBox="1"/>
            <p:nvPr/>
          </p:nvSpPr>
          <p:spPr>
            <a:xfrm rot="16200000">
              <a:off x="6503951" y="5900467"/>
              <a:ext cx="8066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err="1"/>
                <a:t>carvão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6519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5BBFF-DBD6-36EC-14AB-67FA976B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Lista de </a:t>
            </a:r>
            <a:r>
              <a:rPr lang="en-US" err="1"/>
              <a:t>Verificação</a:t>
            </a:r>
            <a:r>
              <a:rPr lang="en-US"/>
              <a:t> de </a:t>
            </a:r>
            <a:r>
              <a:rPr lang="en-US" err="1"/>
              <a:t>Segurança</a:t>
            </a:r>
            <a:r>
              <a:rPr lang="en-US"/>
              <a:t> de </a:t>
            </a:r>
            <a:r>
              <a:rPr lang="en-US" err="1"/>
              <a:t>Combustível</a:t>
            </a:r>
            <a:r>
              <a:rPr lang="en-US"/>
              <a:t> </a:t>
            </a:r>
            <a:r>
              <a:rPr lang="en-US" err="1"/>
              <a:t>Sólido</a:t>
            </a:r>
            <a:r>
              <a:rPr lang="en-US"/>
              <a:t> (</a:t>
            </a:r>
            <a:r>
              <a:rPr lang="en-US" err="1"/>
              <a:t>Lenha</a:t>
            </a:r>
            <a:r>
              <a:rPr lang="en-US"/>
              <a:t>, </a:t>
            </a:r>
            <a:r>
              <a:rPr lang="en-US" err="1"/>
              <a:t>Carvão</a:t>
            </a:r>
            <a:r>
              <a:rPr lang="en-US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5B081-CE96-BF85-2B19-F1D4813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800"/>
            <a:ext cx="8049768" cy="4278603"/>
          </a:xfrm>
        </p:spPr>
        <p:txBody>
          <a:bodyPr>
            <a:normAutofit fontScale="85000" lnSpcReduction="20000"/>
          </a:bodyPr>
          <a:lstStyle/>
          <a:p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Não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armazene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combustível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acima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qualquer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utensílio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produção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calor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ou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exaustão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. </a:t>
            </a:r>
          </a:p>
          <a:p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Não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armazene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combustível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a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menos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1 metro de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qualquer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utensílio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cozimento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.</a:t>
            </a:r>
          </a:p>
          <a:p>
            <a:r>
              <a:rPr lang="en-US" dirty="0" err="1">
                <a:solidFill>
                  <a:srgbClr val="000000"/>
                </a:solidFill>
              </a:rPr>
              <a:t>Não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armazene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combustível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próximo</a:t>
            </a:r>
            <a:r>
              <a:rPr lang="en-US" dirty="0">
                <a:solidFill>
                  <a:srgbClr val="000000"/>
                </a:solidFill>
              </a:rPr>
              <a:t> a </a:t>
            </a:r>
            <a:r>
              <a:rPr lang="en-US" dirty="0" err="1">
                <a:solidFill>
                  <a:srgbClr val="000000"/>
                </a:solidFill>
              </a:rPr>
              <a:t>qualquer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líquido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inflamável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fontes</a:t>
            </a:r>
            <a:r>
              <a:rPr lang="en-US" dirty="0">
                <a:solidFill>
                  <a:srgbClr val="000000"/>
                </a:solidFill>
              </a:rPr>
              <a:t> de </a:t>
            </a:r>
            <a:r>
              <a:rPr lang="en-US" dirty="0" err="1">
                <a:solidFill>
                  <a:srgbClr val="000000"/>
                </a:solidFill>
              </a:rPr>
              <a:t>ignição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err="1">
                <a:solidFill>
                  <a:srgbClr val="000000"/>
                </a:solidFill>
              </a:rPr>
              <a:t>químicos</a:t>
            </a:r>
            <a:r>
              <a:rPr lang="en-US" dirty="0">
                <a:solidFill>
                  <a:srgbClr val="000000"/>
                </a:solidFill>
              </a:rPr>
              <a:t>, e </a:t>
            </a:r>
            <a:r>
              <a:rPr lang="en-US" dirty="0" err="1">
                <a:solidFill>
                  <a:srgbClr val="000000"/>
                </a:solidFill>
              </a:rPr>
              <a:t>suprimentos</a:t>
            </a:r>
            <a:r>
              <a:rPr lang="en-US" dirty="0">
                <a:solidFill>
                  <a:srgbClr val="000000"/>
                </a:solidFill>
              </a:rPr>
              <a:t> de comida </a:t>
            </a:r>
            <a:r>
              <a:rPr lang="en-US" dirty="0" err="1">
                <a:solidFill>
                  <a:srgbClr val="000000"/>
                </a:solidFill>
              </a:rPr>
              <a:t>ou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pacotes</a:t>
            </a:r>
            <a:r>
              <a:rPr lang="en-US" dirty="0">
                <a:solidFill>
                  <a:srgbClr val="000000"/>
                </a:solidFill>
              </a:rPr>
              <a:t> de </a:t>
            </a:r>
            <a:r>
              <a:rPr lang="en-US" dirty="0" err="1">
                <a:solidFill>
                  <a:srgbClr val="000000"/>
                </a:solidFill>
              </a:rPr>
              <a:t>mercadorias</a:t>
            </a:r>
            <a:r>
              <a:rPr lang="en-US" dirty="0">
                <a:solidFill>
                  <a:srgbClr val="000000"/>
                </a:solidFill>
              </a:rPr>
              <a:t>.</a:t>
            </a:r>
            <a:endParaRPr lang="en-US" sz="2800" b="0" i="0" u="none" strike="noStrike" baseline="0" dirty="0">
              <a:solidFill>
                <a:srgbClr val="E3163D"/>
              </a:solidFill>
            </a:endParaRPr>
          </a:p>
          <a:p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Não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armazene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combustível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no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caminho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da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remoção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cinzas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ou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próximo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a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cinzas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removidas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. </a:t>
            </a:r>
          </a:p>
          <a:p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Remova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cinzas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brasas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, e outros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detritos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combustão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da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fornalha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em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intervalos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regulares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ao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menos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uma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vez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ao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dia.</a:t>
            </a:r>
            <a:endParaRPr lang="en-US" sz="2800" b="0" i="0" u="none" strike="noStrike" baseline="0" dirty="0">
              <a:solidFill>
                <a:srgbClr val="E3163D"/>
              </a:solidFill>
            </a:endParaRPr>
          </a:p>
          <a:p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Remova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cinzas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,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brasas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e outros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detritos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combustão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e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coloque-os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em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um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recipiente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 de metal </a:t>
            </a:r>
            <a:r>
              <a:rPr lang="en-US" sz="2800" b="0" i="0" u="none" strike="noStrike" baseline="0" dirty="0" err="1">
                <a:solidFill>
                  <a:srgbClr val="000000"/>
                </a:solidFill>
              </a:rPr>
              <a:t>fechado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. 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0A7241-BEAB-4AC8-96DE-AF7AAE6D164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72401" y="4330319"/>
            <a:ext cx="4071566" cy="2286000"/>
          </a:xfrm>
          <a:prstGeom prst="rect">
            <a:avLst/>
          </a:prstGeom>
        </p:spPr>
      </p:pic>
      <p:pic>
        <p:nvPicPr>
          <p:cNvPr id="8" name="Picture 7" descr="A fire extinguisher on a wall jpg 28KB">
            <a:extLst>
              <a:ext uri="{FF2B5EF4-FFF2-40B4-BE49-F238E27FC236}">
                <a16:creationId xmlns:a16="http://schemas.microsoft.com/office/drawing/2014/main" id="{ED88E4E6-94EC-4798-9083-9CF7B54D50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7" t="35144" r="16276" b="7468"/>
          <a:stretch/>
        </p:blipFill>
        <p:spPr>
          <a:xfrm>
            <a:off x="8703264" y="4985211"/>
            <a:ext cx="36940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52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2846D-3556-EECA-1E5B-02341BC2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Segurança</a:t>
            </a:r>
            <a:r>
              <a:rPr lang="en-US"/>
              <a:t> de </a:t>
            </a:r>
            <a:r>
              <a:rPr lang="en-US" err="1"/>
              <a:t>Geradores</a:t>
            </a:r>
            <a:r>
              <a:rPr lang="en-US"/>
              <a:t> e </a:t>
            </a:r>
            <a:r>
              <a:rPr lang="en-US" err="1"/>
              <a:t>Eletricidade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758DA-6F8E-4D90-FF5B-5E5AA5808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273"/>
            <a:ext cx="10515600" cy="489960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Wilson, NC		17 de Set de 2021</a:t>
            </a:r>
          </a:p>
          <a:p>
            <a:r>
              <a:rPr lang="en-US" dirty="0"/>
              <a:t>Um </a:t>
            </a:r>
            <a:r>
              <a:rPr lang="en-US" dirty="0" err="1"/>
              <a:t>trabalhador</a:t>
            </a:r>
            <a:r>
              <a:rPr lang="en-US" dirty="0"/>
              <a:t> de 57 </a:t>
            </a:r>
            <a:r>
              <a:rPr lang="en-US" dirty="0" err="1"/>
              <a:t>anos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eletrocutado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trailer de comida, </a:t>
            </a:r>
            <a:r>
              <a:rPr lang="en-US" dirty="0" err="1"/>
              <a:t>aparentemente</a:t>
            </a:r>
            <a:r>
              <a:rPr lang="en-US" dirty="0"/>
              <a:t> por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extensão</a:t>
            </a:r>
            <a:r>
              <a:rPr lang="en-US" dirty="0"/>
              <a:t> </a:t>
            </a:r>
            <a:r>
              <a:rPr lang="en-US" dirty="0" err="1"/>
              <a:t>elétrica</a:t>
            </a:r>
            <a:r>
              <a:rPr lang="en-US" dirty="0"/>
              <a:t>. Uma </a:t>
            </a:r>
            <a:r>
              <a:rPr lang="en-US" dirty="0" err="1"/>
              <a:t>pessoa</a:t>
            </a:r>
            <a:r>
              <a:rPr lang="en-US" dirty="0"/>
              <a:t> que </a:t>
            </a:r>
            <a:r>
              <a:rPr lang="en-US" dirty="0" err="1"/>
              <a:t>passava</a:t>
            </a:r>
            <a:r>
              <a:rPr lang="en-US" dirty="0"/>
              <a:t> no local e o </a:t>
            </a:r>
            <a:r>
              <a:rPr lang="en-US" dirty="0" err="1"/>
              <a:t>encontrou</a:t>
            </a:r>
            <a:r>
              <a:rPr lang="en-US" dirty="0"/>
              <a:t> </a:t>
            </a:r>
            <a:r>
              <a:rPr lang="en-US" dirty="0" err="1"/>
              <a:t>sentiu</a:t>
            </a:r>
            <a:r>
              <a:rPr lang="en-US" dirty="0"/>
              <a:t> um </a:t>
            </a:r>
            <a:r>
              <a:rPr lang="en-US" dirty="0" err="1"/>
              <a:t>choque</a:t>
            </a:r>
            <a:r>
              <a:rPr lang="en-US" dirty="0"/>
              <a:t> </a:t>
            </a:r>
            <a:r>
              <a:rPr lang="en-US" dirty="0" err="1"/>
              <a:t>ao</a:t>
            </a:r>
            <a:r>
              <a:rPr lang="en-US" dirty="0"/>
              <a:t> </a:t>
            </a:r>
            <a:r>
              <a:rPr lang="en-US" dirty="0" err="1"/>
              <a:t>virá</a:t>
            </a:r>
            <a:r>
              <a:rPr lang="en-US" dirty="0"/>
              <a:t>-lo.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legistas</a:t>
            </a:r>
            <a:r>
              <a:rPr lang="en-US" dirty="0"/>
              <a:t> do </a:t>
            </a:r>
            <a:r>
              <a:rPr lang="en-US" dirty="0" err="1"/>
              <a:t>Departamento</a:t>
            </a:r>
            <a:r>
              <a:rPr lang="en-US" dirty="0"/>
              <a:t> </a:t>
            </a:r>
            <a:r>
              <a:rPr lang="en-US" dirty="0" err="1"/>
              <a:t>Médico</a:t>
            </a:r>
            <a:r>
              <a:rPr lang="en-US" dirty="0"/>
              <a:t> Legal da Carolina do Norte </a:t>
            </a:r>
            <a:r>
              <a:rPr lang="en-US" dirty="0" err="1"/>
              <a:t>listaram</a:t>
            </a:r>
            <a:r>
              <a:rPr lang="en-US" dirty="0"/>
              <a:t> </a:t>
            </a:r>
            <a:r>
              <a:rPr lang="en-US" dirty="0" err="1"/>
              <a:t>eletrocução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a causa da </a:t>
            </a:r>
            <a:r>
              <a:rPr lang="en-US" dirty="0" err="1"/>
              <a:t>morte</a:t>
            </a:r>
            <a:r>
              <a:rPr lang="en-US" dirty="0"/>
              <a:t>.</a:t>
            </a:r>
          </a:p>
          <a:p>
            <a:r>
              <a:rPr lang="en-US" dirty="0"/>
              <a:t>A OSHA </a:t>
            </a:r>
            <a:r>
              <a:rPr lang="en-US" dirty="0" err="1"/>
              <a:t>multou</a:t>
            </a:r>
            <a:r>
              <a:rPr lang="en-US" dirty="0"/>
              <a:t> a </a:t>
            </a:r>
            <a:r>
              <a:rPr lang="en-US" dirty="0" err="1"/>
              <a:t>compania</a:t>
            </a:r>
            <a:r>
              <a:rPr lang="en-US" dirty="0"/>
              <a:t> de food truck por 8 </a:t>
            </a:r>
            <a:r>
              <a:rPr lang="en-US" dirty="0" err="1"/>
              <a:t>violações</a:t>
            </a:r>
            <a:endParaRPr lang="en-US" dirty="0"/>
          </a:p>
          <a:p>
            <a:pPr lvl="1"/>
            <a:r>
              <a:rPr lang="en-US" dirty="0"/>
              <a:t>O food truck </a:t>
            </a:r>
            <a:r>
              <a:rPr lang="en-US" dirty="0" err="1"/>
              <a:t>estava</a:t>
            </a:r>
            <a:r>
              <a:rPr lang="en-US" dirty="0"/>
              <a:t> </a:t>
            </a:r>
            <a:r>
              <a:rPr lang="en-US" dirty="0" err="1"/>
              <a:t>abarrotado</a:t>
            </a:r>
            <a:r>
              <a:rPr lang="en-US" dirty="0"/>
              <a:t> com </a:t>
            </a:r>
            <a:r>
              <a:rPr lang="en-US" dirty="0" err="1"/>
              <a:t>suprimentos</a:t>
            </a:r>
            <a:r>
              <a:rPr lang="en-US" dirty="0"/>
              <a:t> e </a:t>
            </a:r>
            <a:r>
              <a:rPr lang="en-US" dirty="0" err="1"/>
              <a:t>acessórios</a:t>
            </a:r>
            <a:endParaRPr lang="en-US" dirty="0"/>
          </a:p>
          <a:p>
            <a:pPr lvl="1"/>
            <a:r>
              <a:rPr lang="en-US" dirty="0"/>
              <a:t>O </a:t>
            </a:r>
            <a:r>
              <a:rPr lang="en-US" dirty="0" err="1"/>
              <a:t>piso</a:t>
            </a:r>
            <a:r>
              <a:rPr lang="en-US" dirty="0"/>
              <a:t> </a:t>
            </a:r>
            <a:r>
              <a:rPr lang="en-US" dirty="0" err="1"/>
              <a:t>estava</a:t>
            </a:r>
            <a:r>
              <a:rPr lang="en-US" dirty="0"/>
              <a:t> </a:t>
            </a:r>
            <a:r>
              <a:rPr lang="en-US" dirty="0" err="1"/>
              <a:t>molhado</a:t>
            </a:r>
            <a:endParaRPr lang="en-US" dirty="0"/>
          </a:p>
          <a:p>
            <a:pPr lvl="1"/>
            <a:r>
              <a:rPr lang="en-US" dirty="0" err="1"/>
              <a:t>Várias</a:t>
            </a:r>
            <a:r>
              <a:rPr lang="en-US" dirty="0"/>
              <a:t> </a:t>
            </a:r>
            <a:r>
              <a:rPr lang="en-US" dirty="0" err="1"/>
              <a:t>extensões</a:t>
            </a:r>
            <a:r>
              <a:rPr lang="en-US" dirty="0"/>
              <a:t> </a:t>
            </a:r>
            <a:r>
              <a:rPr lang="en-US" dirty="0" err="1"/>
              <a:t>elétricas</a:t>
            </a:r>
            <a:r>
              <a:rPr lang="en-US" dirty="0"/>
              <a:t> </a:t>
            </a:r>
            <a:r>
              <a:rPr lang="en-US" dirty="0" err="1"/>
              <a:t>foram</a:t>
            </a:r>
            <a:r>
              <a:rPr lang="en-US" dirty="0"/>
              <a:t> </a:t>
            </a:r>
            <a:r>
              <a:rPr lang="en-US" dirty="0" err="1"/>
              <a:t>usadas</a:t>
            </a:r>
            <a:r>
              <a:rPr lang="en-US" dirty="0"/>
              <a:t> para </a:t>
            </a:r>
            <a:r>
              <a:rPr lang="en-US" dirty="0" err="1"/>
              <a:t>puxar</a:t>
            </a:r>
            <a:r>
              <a:rPr lang="en-US" dirty="0"/>
              <a:t> </a:t>
            </a:r>
            <a:r>
              <a:rPr lang="en-US" dirty="0" err="1"/>
              <a:t>eletricidade</a:t>
            </a:r>
            <a:r>
              <a:rPr lang="en-US" dirty="0"/>
              <a:t> do </a:t>
            </a:r>
            <a:r>
              <a:rPr lang="en-US" dirty="0" err="1"/>
              <a:t>prédio</a:t>
            </a:r>
            <a:r>
              <a:rPr lang="en-US" dirty="0"/>
              <a:t> para dentro do </a:t>
            </a:r>
            <a:r>
              <a:rPr lang="en-US" dirty="0" err="1"/>
              <a:t>caminhão</a:t>
            </a:r>
            <a:endParaRPr lang="en-US" dirty="0"/>
          </a:p>
          <a:p>
            <a:pPr lvl="1"/>
            <a:r>
              <a:rPr lang="en-US" dirty="0" err="1"/>
              <a:t>Ambas</a:t>
            </a:r>
            <a:r>
              <a:rPr lang="en-US" dirty="0"/>
              <a:t> as </a:t>
            </a:r>
            <a:r>
              <a:rPr lang="en-US" dirty="0" err="1"/>
              <a:t>extremidades</a:t>
            </a:r>
            <a:r>
              <a:rPr lang="en-US" dirty="0"/>
              <a:t> das </a:t>
            </a:r>
            <a:r>
              <a:rPr lang="en-US" dirty="0" err="1"/>
              <a:t>extensões</a:t>
            </a:r>
            <a:r>
              <a:rPr lang="en-US" dirty="0"/>
              <a:t> </a:t>
            </a:r>
            <a:r>
              <a:rPr lang="en-US" dirty="0" err="1"/>
              <a:t>elétricas</a:t>
            </a:r>
            <a:r>
              <a:rPr lang="en-US" dirty="0"/>
              <a:t> </a:t>
            </a:r>
            <a:r>
              <a:rPr lang="en-US" dirty="0" err="1"/>
              <a:t>pareciam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substituídas</a:t>
            </a:r>
            <a:endParaRPr lang="en-US" dirty="0"/>
          </a:p>
          <a:p>
            <a:r>
              <a:rPr lang="en-US" dirty="0" err="1"/>
              <a:t>Anteriormente</a:t>
            </a:r>
            <a:r>
              <a:rPr lang="en-US" dirty="0"/>
              <a:t>, um </a:t>
            </a:r>
            <a:r>
              <a:rPr lang="en-US" dirty="0" err="1"/>
              <a:t>problema</a:t>
            </a:r>
            <a:r>
              <a:rPr lang="en-US" dirty="0"/>
              <a:t> </a:t>
            </a:r>
            <a:r>
              <a:rPr lang="en-US" dirty="0" err="1"/>
              <a:t>elétrico</a:t>
            </a:r>
            <a:r>
              <a:rPr lang="en-US" dirty="0"/>
              <a:t> com o </a:t>
            </a:r>
            <a:r>
              <a:rPr lang="en-US" dirty="0" err="1"/>
              <a:t>gerador</a:t>
            </a:r>
            <a:r>
              <a:rPr lang="en-US" dirty="0"/>
              <a:t> </a:t>
            </a:r>
            <a:r>
              <a:rPr lang="en-US" dirty="0" err="1"/>
              <a:t>causou</a:t>
            </a:r>
            <a:r>
              <a:rPr lang="en-US" dirty="0"/>
              <a:t> um </a:t>
            </a:r>
            <a:r>
              <a:rPr lang="en-US" dirty="0" err="1"/>
              <a:t>incêndio</a:t>
            </a:r>
            <a:r>
              <a:rPr lang="en-US" dirty="0"/>
              <a:t> que </a:t>
            </a:r>
            <a:r>
              <a:rPr lang="en-US" dirty="0" err="1"/>
              <a:t>queimou</a:t>
            </a:r>
            <a:r>
              <a:rPr lang="en-US" dirty="0"/>
              <a:t> o interior do </a:t>
            </a:r>
            <a:r>
              <a:rPr lang="en-US" dirty="0" err="1"/>
              <a:t>caminhão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agosto</a:t>
            </a:r>
            <a:r>
              <a:rPr lang="en-US" dirty="0"/>
              <a:t> de 2020, e o </a:t>
            </a:r>
            <a:r>
              <a:rPr lang="en-US" dirty="0" err="1"/>
              <a:t>caminhão</a:t>
            </a:r>
            <a:r>
              <a:rPr lang="en-US" dirty="0"/>
              <a:t> </a:t>
            </a:r>
            <a:r>
              <a:rPr lang="en-US" dirty="0" err="1"/>
              <a:t>estava</a:t>
            </a:r>
            <a:r>
              <a:rPr lang="en-US" dirty="0"/>
              <a:t> agora </a:t>
            </a:r>
            <a:r>
              <a:rPr lang="en-US" dirty="0" err="1"/>
              <a:t>puxando</a:t>
            </a:r>
            <a:r>
              <a:rPr lang="en-US" dirty="0"/>
              <a:t> o trailer que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envolvido</a:t>
            </a:r>
            <a:r>
              <a:rPr lang="en-US" dirty="0"/>
              <a:t>.</a:t>
            </a:r>
          </a:p>
          <a:p>
            <a:r>
              <a:rPr lang="en-US" dirty="0">
                <a:hlinkClick r:id="rId2"/>
              </a:rPr>
              <a:t>https://restorationnewsmedia.com/articles/local-news/business-cited-fined-after-workers-electrocution/?pub=wilsontimes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D78BE2-D7BD-46CC-807A-F77CCDB33398}"/>
              </a:ext>
            </a:extLst>
          </p:cNvPr>
          <p:cNvSpPr/>
          <p:nvPr/>
        </p:nvSpPr>
        <p:spPr>
          <a:xfrm>
            <a:off x="623454" y="6393972"/>
            <a:ext cx="109450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Estes websites/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notícias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foram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publicados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em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inglês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e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podem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ser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traduzidos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usando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as ferramentas de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tradução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do </a:t>
            </a:r>
            <a:r>
              <a:rPr lang="en-US" sz="1200" err="1">
                <a:solidFill>
                  <a:srgbClr val="222222"/>
                </a:solidFill>
                <a:latin typeface="Arial" panose="020B0604020202020204" pitchFamily="34" charset="0"/>
              </a:rPr>
              <a:t>navegador</a:t>
            </a:r>
            <a:r>
              <a:rPr lang="en-US" sz="1200">
                <a:solidFill>
                  <a:srgbClr val="222222"/>
                </a:solidFill>
                <a:latin typeface="Arial" panose="020B0604020202020204" pitchFamily="34" charset="0"/>
              </a:rPr>
              <a:t> de internet.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2562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12520</TotalTime>
  <Words>1561</Words>
  <Application>Microsoft Office PowerPoint</Application>
  <PresentationFormat>Widescreen</PresentationFormat>
  <Paragraphs>124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Food Truck Móvel  Treinamento de Segurança</vt:lpstr>
      <vt:lpstr>Objetivos</vt:lpstr>
      <vt:lpstr>Que fontes de energia/calor você possui?</vt:lpstr>
      <vt:lpstr>Áreas de Foco em Segurança de Food Truck</vt:lpstr>
      <vt:lpstr>Planos de Prevenção de Incêndio</vt:lpstr>
      <vt:lpstr>Orientações Gerais de Segurança de Incêndio</vt:lpstr>
      <vt:lpstr>Orientações Gerais de Segurança de Incêndio (cont.)</vt:lpstr>
      <vt:lpstr>Lista de Verificação de Segurança de Combustível Sólido (Lenha, Carvão)</vt:lpstr>
      <vt:lpstr>Segurança de Geradores e Eletricidade</vt:lpstr>
      <vt:lpstr>Segurança do Gerador</vt:lpstr>
      <vt:lpstr>Segurança do Gerador (continuação)</vt:lpstr>
      <vt:lpstr>Detectores de Gás dentro do Caminhão/Trailer</vt:lpstr>
      <vt:lpstr>Superfícies de Cozimento</vt:lpstr>
      <vt:lpstr>Sistemas de Extinção de Fogo e Coberturas</vt:lpstr>
      <vt:lpstr>Em Resumo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Claudia Garrido Martins</cp:lastModifiedBy>
  <cp:revision>82</cp:revision>
  <dcterms:created xsi:type="dcterms:W3CDTF">2023-01-01T03:33:26Z</dcterms:created>
  <dcterms:modified xsi:type="dcterms:W3CDTF">2023-07-11T13:57:43Z</dcterms:modified>
</cp:coreProperties>
</file>