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7B0E45-8442-47B0-8BC7-41823B9E595D}" v="27" dt="2023-02-17T05:18:27.9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0" autoAdjust="0"/>
    <p:restoredTop sz="93013" autoAdjust="0"/>
  </p:normalViewPr>
  <p:slideViewPr>
    <p:cSldViewPr snapToGrid="0">
      <p:cViewPr varScale="1">
        <p:scale>
          <a:sx n="132" d="100"/>
          <a:sy n="132" d="100"/>
        </p:scale>
        <p:origin x="2438" y="86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 b" userId="639ece72d218a8ff" providerId="LiveId" clId="{197B0E45-8442-47B0-8BC7-41823B9E595D}"/>
    <pc:docChg chg="undo redo custSel addSld delSld modSld sldOrd">
      <pc:chgData name="m b" userId="639ece72d218a8ff" providerId="LiveId" clId="{197B0E45-8442-47B0-8BC7-41823B9E595D}" dt="2023-03-01T15:16:42.916" v="13488" actId="27636"/>
      <pc:docMkLst>
        <pc:docMk/>
      </pc:docMkLst>
      <pc:sldChg chg="addSp modSp mod modNotesTx">
        <pc:chgData name="m b" userId="639ece72d218a8ff" providerId="LiveId" clId="{197B0E45-8442-47B0-8BC7-41823B9E595D}" dt="2023-02-17T13:04:57.323" v="12827" actId="20577"/>
        <pc:sldMkLst>
          <pc:docMk/>
          <pc:sldMk cId="1916103630" sldId="256"/>
        </pc:sldMkLst>
        <pc:spChg chg="mod">
          <ac:chgData name="m b" userId="639ece72d218a8ff" providerId="LiveId" clId="{197B0E45-8442-47B0-8BC7-41823B9E595D}" dt="2023-01-01T03:41:41.913" v="54" actId="20577"/>
          <ac:spMkLst>
            <pc:docMk/>
            <pc:sldMk cId="1916103630" sldId="256"/>
            <ac:spMk id="2" creationId="{A443E9A3-6807-1586-0C5E-086CCAEAFF69}"/>
          </ac:spMkLst>
        </pc:spChg>
        <pc:spChg chg="mod">
          <ac:chgData name="m b" userId="639ece72d218a8ff" providerId="LiveId" clId="{197B0E45-8442-47B0-8BC7-41823B9E595D}" dt="2023-02-17T03:34:20.370" v="7322" actId="20577"/>
          <ac:spMkLst>
            <pc:docMk/>
            <pc:sldMk cId="1916103630" sldId="256"/>
            <ac:spMk id="3" creationId="{7CFEF0DD-E633-7D0E-175F-A5DD6204FD39}"/>
          </ac:spMkLst>
        </pc:spChg>
        <pc:spChg chg="add mod">
          <ac:chgData name="m b" userId="639ece72d218a8ff" providerId="LiveId" clId="{197B0E45-8442-47B0-8BC7-41823B9E595D}" dt="2023-01-01T03:40:42.504" v="20" actId="20577"/>
          <ac:spMkLst>
            <pc:docMk/>
            <pc:sldMk cId="1916103630" sldId="256"/>
            <ac:spMk id="4" creationId="{6784E2DF-30B9-4D29-1C58-E15F3A7CC501}"/>
          </ac:spMkLst>
        </pc:spChg>
      </pc:sldChg>
      <pc:sldChg chg="modSp new del mod">
        <pc:chgData name="m b" userId="639ece72d218a8ff" providerId="LiveId" clId="{197B0E45-8442-47B0-8BC7-41823B9E595D}" dt="2023-02-14T16:49:02.055" v="3294" actId="2696"/>
        <pc:sldMkLst>
          <pc:docMk/>
          <pc:sldMk cId="3006102308" sldId="257"/>
        </pc:sldMkLst>
        <pc:spChg chg="mod">
          <ac:chgData name="m b" userId="639ece72d218a8ff" providerId="LiveId" clId="{197B0E45-8442-47B0-8BC7-41823B9E595D}" dt="2023-02-04T18:41:47.559" v="98" actId="20577"/>
          <ac:spMkLst>
            <pc:docMk/>
            <pc:sldMk cId="3006102308" sldId="257"/>
            <ac:spMk id="3" creationId="{9843E30D-6B1D-7115-9B27-DD16CD870FD7}"/>
          </ac:spMkLst>
        </pc:spChg>
      </pc:sldChg>
      <pc:sldChg chg="addSp delSp modSp new mod ord">
        <pc:chgData name="m b" userId="639ece72d218a8ff" providerId="LiveId" clId="{197B0E45-8442-47B0-8BC7-41823B9E595D}" dt="2023-02-17T13:08:12.683" v="12870" actId="20577"/>
        <pc:sldMkLst>
          <pc:docMk/>
          <pc:sldMk cId="4097850286" sldId="258"/>
        </pc:sldMkLst>
        <pc:spChg chg="mod">
          <ac:chgData name="m b" userId="639ece72d218a8ff" providerId="LiveId" clId="{197B0E45-8442-47B0-8BC7-41823B9E595D}" dt="2023-02-13T10:21:24.539" v="1063" actId="20577"/>
          <ac:spMkLst>
            <pc:docMk/>
            <pc:sldMk cId="4097850286" sldId="258"/>
            <ac:spMk id="2" creationId="{B4180FF6-EE70-2944-5AAB-B3F0DDBCE827}"/>
          </ac:spMkLst>
        </pc:spChg>
        <pc:spChg chg="mod">
          <ac:chgData name="m b" userId="639ece72d218a8ff" providerId="LiveId" clId="{197B0E45-8442-47B0-8BC7-41823B9E595D}" dt="2023-02-17T13:08:12.683" v="12870" actId="20577"/>
          <ac:spMkLst>
            <pc:docMk/>
            <pc:sldMk cId="4097850286" sldId="258"/>
            <ac:spMk id="3" creationId="{D7705557-B19A-EF63-14A9-8F98F63B2B11}"/>
          </ac:spMkLst>
        </pc:spChg>
        <pc:picChg chg="add mod">
          <ac:chgData name="m b" userId="639ece72d218a8ff" providerId="LiveId" clId="{197B0E45-8442-47B0-8BC7-41823B9E595D}" dt="2023-02-17T05:40:32.502" v="12620" actId="1076"/>
          <ac:picMkLst>
            <pc:docMk/>
            <pc:sldMk cId="4097850286" sldId="258"/>
            <ac:picMk id="5" creationId="{C063AA37-DABA-3668-A189-9C120903D4EE}"/>
          </ac:picMkLst>
        </pc:picChg>
        <pc:picChg chg="add del mod">
          <ac:chgData name="m b" userId="639ece72d218a8ff" providerId="LiveId" clId="{197B0E45-8442-47B0-8BC7-41823B9E595D}" dt="2023-02-17T04:46:09.747" v="10725" actId="478"/>
          <ac:picMkLst>
            <pc:docMk/>
            <pc:sldMk cId="4097850286" sldId="258"/>
            <ac:picMk id="6" creationId="{2F96FB2D-564C-5386-CA3F-6A7BFF782B2A}"/>
          </ac:picMkLst>
        </pc:picChg>
        <pc:picChg chg="add del mod">
          <ac:chgData name="m b" userId="639ece72d218a8ff" providerId="LiveId" clId="{197B0E45-8442-47B0-8BC7-41823B9E595D}" dt="2023-02-14T16:47:48.393" v="3293" actId="478"/>
          <ac:picMkLst>
            <pc:docMk/>
            <pc:sldMk cId="4097850286" sldId="258"/>
            <ac:picMk id="7" creationId="{6B56F7C6-B343-487B-F593-3C1AE6F95281}"/>
          </ac:picMkLst>
        </pc:picChg>
        <pc:picChg chg="add del mod">
          <ac:chgData name="m b" userId="639ece72d218a8ff" providerId="LiveId" clId="{197B0E45-8442-47B0-8BC7-41823B9E595D}" dt="2023-02-17T04:46:46.474" v="10729" actId="478"/>
          <ac:picMkLst>
            <pc:docMk/>
            <pc:sldMk cId="4097850286" sldId="258"/>
            <ac:picMk id="8" creationId="{9169420A-8343-5BD6-F629-CC8996581BB1}"/>
          </ac:picMkLst>
        </pc:picChg>
      </pc:sldChg>
      <pc:sldChg chg="modSp new mod modNotesTx">
        <pc:chgData name="m b" userId="639ece72d218a8ff" providerId="LiveId" clId="{197B0E45-8442-47B0-8BC7-41823B9E595D}" dt="2023-02-17T13:05:17.790" v="12828" actId="113"/>
        <pc:sldMkLst>
          <pc:docMk/>
          <pc:sldMk cId="550473080" sldId="259"/>
        </pc:sldMkLst>
        <pc:spChg chg="mod">
          <ac:chgData name="m b" userId="639ece72d218a8ff" providerId="LiveId" clId="{197B0E45-8442-47B0-8BC7-41823B9E595D}" dt="2023-02-17T03:07:24.135" v="7127" actId="20577"/>
          <ac:spMkLst>
            <pc:docMk/>
            <pc:sldMk cId="550473080" sldId="259"/>
            <ac:spMk id="2" creationId="{26803F19-31A2-053C-A744-258387D1A523}"/>
          </ac:spMkLst>
        </pc:spChg>
        <pc:spChg chg="mod">
          <ac:chgData name="m b" userId="639ece72d218a8ff" providerId="LiveId" clId="{197B0E45-8442-47B0-8BC7-41823B9E595D}" dt="2023-02-17T13:05:17.790" v="12828" actId="113"/>
          <ac:spMkLst>
            <pc:docMk/>
            <pc:sldMk cId="550473080" sldId="259"/>
            <ac:spMk id="3" creationId="{4D5090F9-32BD-1639-6BF5-1BA6E44200D0}"/>
          </ac:spMkLst>
        </pc:spChg>
      </pc:sldChg>
      <pc:sldChg chg="modSp new mod modNotesTx">
        <pc:chgData name="m b" userId="639ece72d218a8ff" providerId="LiveId" clId="{197B0E45-8442-47B0-8BC7-41823B9E595D}" dt="2023-03-01T03:49:29.958" v="12898" actId="20577"/>
        <pc:sldMkLst>
          <pc:docMk/>
          <pc:sldMk cId="1509178575" sldId="260"/>
        </pc:sldMkLst>
        <pc:spChg chg="mod">
          <ac:chgData name="m b" userId="639ece72d218a8ff" providerId="LiveId" clId="{197B0E45-8442-47B0-8BC7-41823B9E595D}" dt="2023-03-01T03:49:29.958" v="12898" actId="20577"/>
          <ac:spMkLst>
            <pc:docMk/>
            <pc:sldMk cId="1509178575" sldId="260"/>
            <ac:spMk id="2" creationId="{79936CEB-7EE6-FF1E-7068-8890D5B22A8F}"/>
          </ac:spMkLst>
        </pc:spChg>
        <pc:spChg chg="mod">
          <ac:chgData name="m b" userId="639ece72d218a8ff" providerId="LiveId" clId="{197B0E45-8442-47B0-8BC7-41823B9E595D}" dt="2023-02-17T04:19:43.481" v="9442" actId="20577"/>
          <ac:spMkLst>
            <pc:docMk/>
            <pc:sldMk cId="1509178575" sldId="260"/>
            <ac:spMk id="3" creationId="{7FF9ED52-AF3F-70E8-EA1D-C62A23FFC2F8}"/>
          </ac:spMkLst>
        </pc:spChg>
      </pc:sldChg>
      <pc:sldChg chg="addSp delSp modSp new mod ord modNotesTx">
        <pc:chgData name="m b" userId="639ece72d218a8ff" providerId="LiveId" clId="{197B0E45-8442-47B0-8BC7-41823B9E595D}" dt="2023-03-01T03:49:55.368" v="12914" actId="255"/>
        <pc:sldMkLst>
          <pc:docMk/>
          <pc:sldMk cId="3048152476" sldId="261"/>
        </pc:sldMkLst>
        <pc:spChg chg="mod">
          <ac:chgData name="m b" userId="639ece72d218a8ff" providerId="LiveId" clId="{197B0E45-8442-47B0-8BC7-41823B9E595D}" dt="2023-03-01T03:49:55.368" v="12914" actId="255"/>
          <ac:spMkLst>
            <pc:docMk/>
            <pc:sldMk cId="3048152476" sldId="261"/>
            <ac:spMk id="2" creationId="{A4281AA4-0B08-972D-13CB-16420D21D4B6}"/>
          </ac:spMkLst>
        </pc:spChg>
        <pc:spChg chg="mod">
          <ac:chgData name="m b" userId="639ece72d218a8ff" providerId="LiveId" clId="{197B0E45-8442-47B0-8BC7-41823B9E595D}" dt="2023-02-17T04:54:45.540" v="10770" actId="1076"/>
          <ac:spMkLst>
            <pc:docMk/>
            <pc:sldMk cId="3048152476" sldId="261"/>
            <ac:spMk id="3" creationId="{3DF96A42-DE70-99DB-CCC0-5995D99DEF1E}"/>
          </ac:spMkLst>
        </pc:spChg>
        <pc:spChg chg="add del mod">
          <ac:chgData name="m b" userId="639ece72d218a8ff" providerId="LiveId" clId="{197B0E45-8442-47B0-8BC7-41823B9E595D}" dt="2023-02-17T04:01:30.836" v="8573" actId="478"/>
          <ac:spMkLst>
            <pc:docMk/>
            <pc:sldMk cId="3048152476" sldId="261"/>
            <ac:spMk id="4" creationId="{275CF6A4-A970-9030-47BF-F3FF8888AEA4}"/>
          </ac:spMkLst>
        </pc:spChg>
        <pc:spChg chg="add del mod">
          <ac:chgData name="m b" userId="639ece72d218a8ff" providerId="LiveId" clId="{197B0E45-8442-47B0-8BC7-41823B9E595D}" dt="2023-02-17T04:04:27.892" v="8795" actId="478"/>
          <ac:spMkLst>
            <pc:docMk/>
            <pc:sldMk cId="3048152476" sldId="261"/>
            <ac:spMk id="5" creationId="{E2031233-02D3-6290-1F4D-4E69FA056527}"/>
          </ac:spMkLst>
        </pc:spChg>
        <pc:graphicFrameChg chg="add mod modGraphic">
          <ac:chgData name="m b" userId="639ece72d218a8ff" providerId="LiveId" clId="{197B0E45-8442-47B0-8BC7-41823B9E595D}" dt="2023-02-17T05:46:03.814" v="12747" actId="122"/>
          <ac:graphicFrameMkLst>
            <pc:docMk/>
            <pc:sldMk cId="3048152476" sldId="261"/>
            <ac:graphicFrameMk id="6" creationId="{3F18EFEC-D44B-D1C9-AE75-56B9C846C2E1}"/>
          </ac:graphicFrameMkLst>
        </pc:graphicFrameChg>
        <pc:picChg chg="add mod modCrop">
          <ac:chgData name="m b" userId="639ece72d218a8ff" providerId="LiveId" clId="{197B0E45-8442-47B0-8BC7-41823B9E595D}" dt="2023-02-17T04:54:33.212" v="10769" actId="962"/>
          <ac:picMkLst>
            <pc:docMk/>
            <pc:sldMk cId="3048152476" sldId="261"/>
            <ac:picMk id="8" creationId="{ECBF78EA-7DAF-8C1D-1D49-7DA34BAEBEC2}"/>
          </ac:picMkLst>
        </pc:picChg>
      </pc:sldChg>
      <pc:sldChg chg="modSp new mod ord modNotesTx">
        <pc:chgData name="m b" userId="639ece72d218a8ff" providerId="LiveId" clId="{197B0E45-8442-47B0-8BC7-41823B9E595D}" dt="2023-02-17T13:08:34.036" v="12882" actId="20577"/>
        <pc:sldMkLst>
          <pc:docMk/>
          <pc:sldMk cId="390716212" sldId="262"/>
        </pc:sldMkLst>
        <pc:spChg chg="mod">
          <ac:chgData name="m b" userId="639ece72d218a8ff" providerId="LiveId" clId="{197B0E45-8442-47B0-8BC7-41823B9E595D}" dt="2023-02-17T05:49:48.423" v="12795" actId="1076"/>
          <ac:spMkLst>
            <pc:docMk/>
            <pc:sldMk cId="390716212" sldId="262"/>
            <ac:spMk id="2" creationId="{CAB51C75-97F0-A2A6-AA46-3805205606DF}"/>
          </ac:spMkLst>
        </pc:spChg>
        <pc:spChg chg="mod">
          <ac:chgData name="m b" userId="639ece72d218a8ff" providerId="LiveId" clId="{197B0E45-8442-47B0-8BC7-41823B9E595D}" dt="2023-02-17T13:08:34.036" v="12882" actId="20577"/>
          <ac:spMkLst>
            <pc:docMk/>
            <pc:sldMk cId="390716212" sldId="262"/>
            <ac:spMk id="3" creationId="{F4BEAB42-B0E1-CDA8-658B-F5BA4E333A42}"/>
          </ac:spMkLst>
        </pc:spChg>
      </pc:sldChg>
      <pc:sldChg chg="addSp modSp new mod modNotesTx">
        <pc:chgData name="m b" userId="639ece72d218a8ff" providerId="LiveId" clId="{197B0E45-8442-47B0-8BC7-41823B9E595D}" dt="2023-02-17T05:43:34.268" v="12711" actId="27636"/>
        <pc:sldMkLst>
          <pc:docMk/>
          <pc:sldMk cId="467183572" sldId="263"/>
        </pc:sldMkLst>
        <pc:spChg chg="mod">
          <ac:chgData name="m b" userId="639ece72d218a8ff" providerId="LiveId" clId="{197B0E45-8442-47B0-8BC7-41823B9E595D}" dt="2023-02-13T10:59:33.487" v="2489" actId="20577"/>
          <ac:spMkLst>
            <pc:docMk/>
            <pc:sldMk cId="467183572" sldId="263"/>
            <ac:spMk id="2" creationId="{0BCCE56E-FF10-916C-BA45-CE5BA04585C6}"/>
          </ac:spMkLst>
        </pc:spChg>
        <pc:spChg chg="mod">
          <ac:chgData name="m b" userId="639ece72d218a8ff" providerId="LiveId" clId="{197B0E45-8442-47B0-8BC7-41823B9E595D}" dt="2023-02-17T05:43:34.268" v="12711" actId="27636"/>
          <ac:spMkLst>
            <pc:docMk/>
            <pc:sldMk cId="467183572" sldId="263"/>
            <ac:spMk id="3" creationId="{5E26CC24-8A4B-9112-CBE6-F1E1137FF83D}"/>
          </ac:spMkLst>
        </pc:spChg>
        <pc:picChg chg="add mod modCrop">
          <ac:chgData name="m b" userId="639ece72d218a8ff" providerId="LiveId" clId="{197B0E45-8442-47B0-8BC7-41823B9E595D}" dt="2023-02-17T05:19:20.467" v="11622" actId="1076"/>
          <ac:picMkLst>
            <pc:docMk/>
            <pc:sldMk cId="467183572" sldId="263"/>
            <ac:picMk id="5" creationId="{0562B740-3752-0FD2-6E70-28B1B746408B}"/>
          </ac:picMkLst>
        </pc:picChg>
      </pc:sldChg>
      <pc:sldChg chg="modSp new mod ord">
        <pc:chgData name="m b" userId="639ece72d218a8ff" providerId="LiveId" clId="{197B0E45-8442-47B0-8BC7-41823B9E595D}" dt="2023-02-17T04:40:02.286" v="10714" actId="27636"/>
        <pc:sldMkLst>
          <pc:docMk/>
          <pc:sldMk cId="2122711597" sldId="264"/>
        </pc:sldMkLst>
        <pc:spChg chg="mod">
          <ac:chgData name="m b" userId="639ece72d218a8ff" providerId="LiveId" clId="{197B0E45-8442-47B0-8BC7-41823B9E595D}" dt="2023-02-14T15:27:24.720" v="3093" actId="20577"/>
          <ac:spMkLst>
            <pc:docMk/>
            <pc:sldMk cId="2122711597" sldId="264"/>
            <ac:spMk id="2" creationId="{CB6AD1F2-2A1F-D55A-2F52-3484A4392FAB}"/>
          </ac:spMkLst>
        </pc:spChg>
        <pc:spChg chg="mod">
          <ac:chgData name="m b" userId="639ece72d218a8ff" providerId="LiveId" clId="{197B0E45-8442-47B0-8BC7-41823B9E595D}" dt="2023-02-17T04:40:02.286" v="10714" actId="27636"/>
          <ac:spMkLst>
            <pc:docMk/>
            <pc:sldMk cId="2122711597" sldId="264"/>
            <ac:spMk id="3" creationId="{C3A24533-C7D4-C619-9622-986DBDEF5D13}"/>
          </ac:spMkLst>
        </pc:spChg>
      </pc:sldChg>
      <pc:sldChg chg="modSp new del mod">
        <pc:chgData name="m b" userId="639ece72d218a8ff" providerId="LiveId" clId="{197B0E45-8442-47B0-8BC7-41823B9E595D}" dt="2023-02-17T04:40:07.365" v="10715" actId="47"/>
        <pc:sldMkLst>
          <pc:docMk/>
          <pc:sldMk cId="1163430114" sldId="265"/>
        </pc:sldMkLst>
        <pc:spChg chg="mod">
          <ac:chgData name="m b" userId="639ece72d218a8ff" providerId="LiveId" clId="{197B0E45-8442-47B0-8BC7-41823B9E595D}" dt="2023-02-17T04:35:12.680" v="10508" actId="20577"/>
          <ac:spMkLst>
            <pc:docMk/>
            <pc:sldMk cId="1163430114" sldId="265"/>
            <ac:spMk id="2" creationId="{6B75BBFF-DBD6-36EC-14AB-67FA976B383B}"/>
          </ac:spMkLst>
        </pc:spChg>
        <pc:spChg chg="mod">
          <ac:chgData name="m b" userId="639ece72d218a8ff" providerId="LiveId" clId="{197B0E45-8442-47B0-8BC7-41823B9E595D}" dt="2023-02-17T04:39:29.080" v="10699" actId="21"/>
          <ac:spMkLst>
            <pc:docMk/>
            <pc:sldMk cId="1163430114" sldId="265"/>
            <ac:spMk id="3" creationId="{1435B081-CE96-BF85-2B19-F1D481306C8E}"/>
          </ac:spMkLst>
        </pc:spChg>
      </pc:sldChg>
      <pc:sldChg chg="modSp add mod modNotesTx">
        <pc:chgData name="m b" userId="639ece72d218a8ff" providerId="LiveId" clId="{197B0E45-8442-47B0-8BC7-41823B9E595D}" dt="2023-03-01T05:58:42.949" v="12934" actId="6549"/>
        <pc:sldMkLst>
          <pc:docMk/>
          <pc:sldMk cId="75195230" sldId="269"/>
        </pc:sldMkLst>
        <pc:spChg chg="mod">
          <ac:chgData name="m b" userId="639ece72d218a8ff" providerId="LiveId" clId="{197B0E45-8442-47B0-8BC7-41823B9E595D}" dt="2023-03-01T05:58:42.949" v="12934" actId="6549"/>
          <ac:spMkLst>
            <pc:docMk/>
            <pc:sldMk cId="75195230" sldId="269"/>
            <ac:spMk id="3" creationId="{C56A1FFE-EDB9-6A32-B2A9-3212AAC6478B}"/>
          </ac:spMkLst>
        </pc:spChg>
      </pc:sldChg>
      <pc:sldChg chg="addSp delSp modSp new mod modNotesTx">
        <pc:chgData name="m b" userId="639ece72d218a8ff" providerId="LiveId" clId="{197B0E45-8442-47B0-8BC7-41823B9E595D}" dt="2023-02-17T03:47:49.542" v="8035" actId="27636"/>
        <pc:sldMkLst>
          <pc:docMk/>
          <pc:sldMk cId="2728756483" sldId="270"/>
        </pc:sldMkLst>
        <pc:spChg chg="mod">
          <ac:chgData name="m b" userId="639ece72d218a8ff" providerId="LiveId" clId="{197B0E45-8442-47B0-8BC7-41823B9E595D}" dt="2023-02-14T17:59:16.200" v="4264" actId="1076"/>
          <ac:spMkLst>
            <pc:docMk/>
            <pc:sldMk cId="2728756483" sldId="270"/>
            <ac:spMk id="2" creationId="{355CB31E-E42A-A064-8CE7-0389DA37A2A7}"/>
          </ac:spMkLst>
        </pc:spChg>
        <pc:spChg chg="mod">
          <ac:chgData name="m b" userId="639ece72d218a8ff" providerId="LiveId" clId="{197B0E45-8442-47B0-8BC7-41823B9E595D}" dt="2023-02-17T03:47:49.542" v="8035" actId="27636"/>
          <ac:spMkLst>
            <pc:docMk/>
            <pc:sldMk cId="2728756483" sldId="270"/>
            <ac:spMk id="3" creationId="{6EA162E5-731D-4977-51D7-D7D834864EA3}"/>
          </ac:spMkLst>
        </pc:spChg>
        <pc:picChg chg="add del mod modCrop">
          <ac:chgData name="m b" userId="639ece72d218a8ff" providerId="LiveId" clId="{197B0E45-8442-47B0-8BC7-41823B9E595D}" dt="2023-02-14T18:01:05.412" v="4268" actId="478"/>
          <ac:picMkLst>
            <pc:docMk/>
            <pc:sldMk cId="2728756483" sldId="270"/>
            <ac:picMk id="5" creationId="{71E12AEC-6012-A21C-2F54-7B8E1180800B}"/>
          </ac:picMkLst>
        </pc:picChg>
        <pc:picChg chg="add mod">
          <ac:chgData name="m b" userId="639ece72d218a8ff" providerId="LiveId" clId="{197B0E45-8442-47B0-8BC7-41823B9E595D}" dt="2023-02-17T02:37:15.322" v="5649" actId="962"/>
          <ac:picMkLst>
            <pc:docMk/>
            <pc:sldMk cId="2728756483" sldId="270"/>
            <ac:picMk id="7" creationId="{761BE87E-C2E7-25E3-278C-D073DA954925}"/>
          </ac:picMkLst>
        </pc:picChg>
      </pc:sldChg>
      <pc:sldChg chg="addSp delSp modSp new mod modNotesTx">
        <pc:chgData name="m b" userId="639ece72d218a8ff" providerId="LiveId" clId="{197B0E45-8442-47B0-8BC7-41823B9E595D}" dt="2023-02-17T05:45:32.240" v="12745" actId="20577"/>
        <pc:sldMkLst>
          <pc:docMk/>
          <pc:sldMk cId="788421359" sldId="271"/>
        </pc:sldMkLst>
        <pc:spChg chg="mod">
          <ac:chgData name="m b" userId="639ece72d218a8ff" providerId="LiveId" clId="{197B0E45-8442-47B0-8BC7-41823B9E595D}" dt="2023-02-14T17:49:36.894" v="3837" actId="1076"/>
          <ac:spMkLst>
            <pc:docMk/>
            <pc:sldMk cId="788421359" sldId="271"/>
            <ac:spMk id="2" creationId="{73A73612-F4B7-225B-FA9A-80A458544558}"/>
          </ac:spMkLst>
        </pc:spChg>
        <pc:spChg chg="mod">
          <ac:chgData name="m b" userId="639ece72d218a8ff" providerId="LiveId" clId="{197B0E45-8442-47B0-8BC7-41823B9E595D}" dt="2023-02-17T05:45:32.240" v="12745" actId="20577"/>
          <ac:spMkLst>
            <pc:docMk/>
            <pc:sldMk cId="788421359" sldId="271"/>
            <ac:spMk id="3" creationId="{E5273FE3-CED0-593D-7CAB-08D11C543629}"/>
          </ac:spMkLst>
        </pc:spChg>
        <pc:spChg chg="add del mod">
          <ac:chgData name="m b" userId="639ece72d218a8ff" providerId="LiveId" clId="{197B0E45-8442-47B0-8BC7-41823B9E595D}" dt="2023-02-15T18:38:09.150" v="4311"/>
          <ac:spMkLst>
            <pc:docMk/>
            <pc:sldMk cId="788421359" sldId="271"/>
            <ac:spMk id="4" creationId="{E1F1379E-EDCB-FD6E-4A58-DE6F78CDD6A5}"/>
          </ac:spMkLst>
        </pc:spChg>
        <pc:picChg chg="add mod">
          <ac:chgData name="m b" userId="639ece72d218a8ff" providerId="LiveId" clId="{197B0E45-8442-47B0-8BC7-41823B9E595D}" dt="2023-02-17T02:16:21.180" v="4536" actId="1076"/>
          <ac:picMkLst>
            <pc:docMk/>
            <pc:sldMk cId="788421359" sldId="271"/>
            <ac:picMk id="4" creationId="{C99E8484-CB16-F1E1-00EF-FB871530C5A0}"/>
          </ac:picMkLst>
        </pc:picChg>
      </pc:sldChg>
      <pc:sldChg chg="modSp add mod modNotesTx">
        <pc:chgData name="m b" userId="639ece72d218a8ff" providerId="LiveId" clId="{197B0E45-8442-47B0-8BC7-41823B9E595D}" dt="2023-02-17T13:05:52.474" v="12833" actId="115"/>
        <pc:sldMkLst>
          <pc:docMk/>
          <pc:sldMk cId="2452343724" sldId="272"/>
        </pc:sldMkLst>
        <pc:spChg chg="mod">
          <ac:chgData name="m b" userId="639ece72d218a8ff" providerId="LiveId" clId="{197B0E45-8442-47B0-8BC7-41823B9E595D}" dt="2023-02-17T03:41:56.676" v="7863" actId="20577"/>
          <ac:spMkLst>
            <pc:docMk/>
            <pc:sldMk cId="2452343724" sldId="272"/>
            <ac:spMk id="2" creationId="{26803F19-31A2-053C-A744-258387D1A523}"/>
          </ac:spMkLst>
        </pc:spChg>
        <pc:spChg chg="mod">
          <ac:chgData name="m b" userId="639ece72d218a8ff" providerId="LiveId" clId="{197B0E45-8442-47B0-8BC7-41823B9E595D}" dt="2023-02-17T13:05:52.474" v="12833" actId="115"/>
          <ac:spMkLst>
            <pc:docMk/>
            <pc:sldMk cId="2452343724" sldId="272"/>
            <ac:spMk id="3" creationId="{4D5090F9-32BD-1639-6BF5-1BA6E44200D0}"/>
          </ac:spMkLst>
        </pc:spChg>
      </pc:sldChg>
      <pc:sldChg chg="modSp add mod modNotesTx">
        <pc:chgData name="m b" userId="639ece72d218a8ff" providerId="LiveId" clId="{197B0E45-8442-47B0-8BC7-41823B9E595D}" dt="2023-03-01T03:49:11.959" v="12888" actId="20577"/>
        <pc:sldMkLst>
          <pc:docMk/>
          <pc:sldMk cId="2033982096" sldId="273"/>
        </pc:sldMkLst>
        <pc:spChg chg="mod">
          <ac:chgData name="m b" userId="639ece72d218a8ff" providerId="LiveId" clId="{197B0E45-8442-47B0-8BC7-41823B9E595D}" dt="2023-03-01T03:49:11.959" v="12888" actId="20577"/>
          <ac:spMkLst>
            <pc:docMk/>
            <pc:sldMk cId="2033982096" sldId="273"/>
            <ac:spMk id="2" creationId="{26803F19-31A2-053C-A744-258387D1A523}"/>
          </ac:spMkLst>
        </pc:spChg>
        <pc:spChg chg="mod">
          <ac:chgData name="m b" userId="639ece72d218a8ff" providerId="LiveId" clId="{197B0E45-8442-47B0-8BC7-41823B9E595D}" dt="2023-02-17T04:31:13.404" v="10394" actId="20577"/>
          <ac:spMkLst>
            <pc:docMk/>
            <pc:sldMk cId="2033982096" sldId="273"/>
            <ac:spMk id="3" creationId="{4D5090F9-32BD-1639-6BF5-1BA6E44200D0}"/>
          </ac:spMkLst>
        </pc:spChg>
      </pc:sldChg>
      <pc:sldChg chg="addSp modSp new mod modNotesTx">
        <pc:chgData name="m b" userId="639ece72d218a8ff" providerId="LiveId" clId="{197B0E45-8442-47B0-8BC7-41823B9E595D}" dt="2023-02-17T05:47:25.199" v="12766" actId="948"/>
        <pc:sldMkLst>
          <pc:docMk/>
          <pc:sldMk cId="3492535665" sldId="274"/>
        </pc:sldMkLst>
        <pc:spChg chg="mod">
          <ac:chgData name="m b" userId="639ece72d218a8ff" providerId="LiveId" clId="{197B0E45-8442-47B0-8BC7-41823B9E595D}" dt="2023-02-17T04:23:41.039" v="9698" actId="1076"/>
          <ac:spMkLst>
            <pc:docMk/>
            <pc:sldMk cId="3492535665" sldId="274"/>
            <ac:spMk id="2" creationId="{2C74BC07-B862-0D88-8BF1-DFF486DD13C0}"/>
          </ac:spMkLst>
        </pc:spChg>
        <pc:spChg chg="mod">
          <ac:chgData name="m b" userId="639ece72d218a8ff" providerId="LiveId" clId="{197B0E45-8442-47B0-8BC7-41823B9E595D}" dt="2023-02-17T05:47:25.199" v="12766" actId="948"/>
          <ac:spMkLst>
            <pc:docMk/>
            <pc:sldMk cId="3492535665" sldId="274"/>
            <ac:spMk id="3" creationId="{CA4C3627-B13A-978F-A236-F2D00919DD21}"/>
          </ac:spMkLst>
        </pc:spChg>
        <pc:picChg chg="add mod">
          <ac:chgData name="m b" userId="639ece72d218a8ff" providerId="LiveId" clId="{197B0E45-8442-47B0-8BC7-41823B9E595D}" dt="2023-02-17T04:56:09.749" v="10775" actId="1076"/>
          <ac:picMkLst>
            <pc:docMk/>
            <pc:sldMk cId="3492535665" sldId="274"/>
            <ac:picMk id="4" creationId="{EAB96D05-4AE8-7EEC-2226-56E3C944C87D}"/>
          </ac:picMkLst>
        </pc:picChg>
        <pc:picChg chg="add mod modCrop">
          <ac:chgData name="m b" userId="639ece72d218a8ff" providerId="LiveId" clId="{197B0E45-8442-47B0-8BC7-41823B9E595D}" dt="2023-02-17T05:00:58.150" v="10829" actId="14100"/>
          <ac:picMkLst>
            <pc:docMk/>
            <pc:sldMk cId="3492535665" sldId="274"/>
            <ac:picMk id="6" creationId="{7B3FDF5E-6B8F-4BFF-6280-63DD88BD1960}"/>
          </ac:picMkLst>
        </pc:picChg>
      </pc:sldChg>
      <pc:sldChg chg="modSp new mod">
        <pc:chgData name="m b" userId="639ece72d218a8ff" providerId="LiveId" clId="{197B0E45-8442-47B0-8BC7-41823B9E595D}" dt="2023-03-01T15:16:42.916" v="13488" actId="27636"/>
        <pc:sldMkLst>
          <pc:docMk/>
          <pc:sldMk cId="3923189325" sldId="275"/>
        </pc:sldMkLst>
        <pc:spChg chg="mod">
          <ac:chgData name="m b" userId="639ece72d218a8ff" providerId="LiveId" clId="{197B0E45-8442-47B0-8BC7-41823B9E595D}" dt="2023-03-01T15:03:07.373" v="12965" actId="6549"/>
          <ac:spMkLst>
            <pc:docMk/>
            <pc:sldMk cId="3923189325" sldId="275"/>
            <ac:spMk id="2" creationId="{2A83F78A-E5E3-93E6-42B2-1803A943F210}"/>
          </ac:spMkLst>
        </pc:spChg>
        <pc:spChg chg="mod">
          <ac:chgData name="m b" userId="639ece72d218a8ff" providerId="LiveId" clId="{197B0E45-8442-47B0-8BC7-41823B9E595D}" dt="2023-03-01T15:16:42.916" v="13488" actId="27636"/>
          <ac:spMkLst>
            <pc:docMk/>
            <pc:sldMk cId="3923189325" sldId="275"/>
            <ac:spMk id="3" creationId="{AAC480E3-48F7-1D20-D4EC-B6700AC3710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A2B3C-435F-47BC-9C1D-3F5603652898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7ADC6-8A86-4F5F-8FD0-34B708129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8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ha.gov/laws-regs/regulations/standardnumber/1910/1910.39#1910.39(b)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sha.gov/laws-regs/regulations/standardnumber/1910/1910.7" TargetMode="External"/><Relationship Id="rId3" Type="http://schemas.openxmlformats.org/officeDocument/2006/relationships/hyperlink" Target="https://www.osha.gov/laws-regs/regulations/standardnumber/1910/1910.36#1910.36(a)(3)" TargetMode="External"/><Relationship Id="rId7" Type="http://schemas.openxmlformats.org/officeDocument/2006/relationships/hyperlink" Target="https://www.osha.gov/laws-regs/regulations/standardnumber/1910/1910.7AppA" TargetMode="External"/><Relationship Id="rId12" Type="http://schemas.openxmlformats.org/officeDocument/2006/relationships/hyperlink" Target="https://www.osha.gov/laws-regs/regulations/standardnumber/1910/1910.36#1910.36(b)(3)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osha.gov/laws-regs/regulations/standardnumber/1910/1910.155#1910.155(c)(3)(iv)(A)" TargetMode="External"/><Relationship Id="rId11" Type="http://schemas.openxmlformats.org/officeDocument/2006/relationships/hyperlink" Target="https://www.osha.gov/laws-regs/regulations/standardnumber/1910/1910.36#1910.36(b)(2)" TargetMode="External"/><Relationship Id="rId5" Type="http://schemas.openxmlformats.org/officeDocument/2006/relationships/hyperlink" Target="https://www.osha.gov/laws-regs/regulations/standardnumber/1910/1910.36#1910.36(a)(2)" TargetMode="External"/><Relationship Id="rId10" Type="http://schemas.openxmlformats.org/officeDocument/2006/relationships/hyperlink" Target="https://www.osha.gov/laws-regs/regulations/standardnumber/1910/1910.36#1910.36(b)(1)" TargetMode="External"/><Relationship Id="rId4" Type="http://schemas.openxmlformats.org/officeDocument/2006/relationships/hyperlink" Target="https://www.osha.gov/laws-regs/regulations/standardnumber/1910/1910.36#1910.36(a)(1)" TargetMode="External"/><Relationship Id="rId9" Type="http://schemas.openxmlformats.org/officeDocument/2006/relationships/hyperlink" Target="https://www.osha.gov/laws-regs/regulations/standardnumber/1910/1910.36#1910.36(b)" TargetMode="Externa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hrdailyadvisor.blr.com/2023/01/18/workplace-emergency-preparedness-damar-hamlins-sudden-collapse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seção</a:t>
            </a:r>
            <a:r>
              <a:rPr lang="en-US" dirty="0"/>
              <a:t> </a:t>
            </a:r>
            <a:r>
              <a:rPr lang="en-US" dirty="0" err="1"/>
              <a:t>levará</a:t>
            </a:r>
            <a:r>
              <a:rPr lang="en-US" dirty="0"/>
              <a:t> ~20-25 </a:t>
            </a:r>
            <a:r>
              <a:rPr lang="en-US" dirty="0" err="1"/>
              <a:t>minutos</a:t>
            </a:r>
            <a:r>
              <a:rPr lang="en-US" dirty="0"/>
              <a:t>, </a:t>
            </a:r>
            <a:r>
              <a:rPr lang="en-US" dirty="0" err="1"/>
              <a:t>dependendo</a:t>
            </a:r>
            <a:r>
              <a:rPr lang="en-US" dirty="0"/>
              <a:t> das </a:t>
            </a:r>
            <a:r>
              <a:rPr lang="en-US" dirty="0" err="1"/>
              <a:t>dúvidas</a:t>
            </a:r>
            <a:r>
              <a:rPr lang="en-US" dirty="0"/>
              <a:t> que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treinandos</a:t>
            </a:r>
            <a:r>
              <a:rPr lang="en-US" dirty="0"/>
              <a:t> </a:t>
            </a:r>
            <a:r>
              <a:rPr lang="en-US" dirty="0" err="1"/>
              <a:t>podem</a:t>
            </a:r>
            <a:r>
              <a:rPr lang="en-US" dirty="0"/>
              <a:t> </a:t>
            </a:r>
            <a:r>
              <a:rPr lang="en-US" dirty="0" err="1"/>
              <a:t>ter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circunstâncias</a:t>
            </a:r>
            <a:r>
              <a:rPr lang="en-US" dirty="0"/>
              <a:t> </a:t>
            </a:r>
            <a:r>
              <a:rPr lang="en-US" dirty="0" err="1"/>
              <a:t>individuais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47ADC6-8A86-4F5F-8FD0-34B7081299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296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Informação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Requisitos</a:t>
            </a:r>
            <a:r>
              <a:rPr lang="en-US" dirty="0"/>
              <a:t> do Plano de </a:t>
            </a:r>
            <a:r>
              <a:rPr lang="en-US" dirty="0" err="1"/>
              <a:t>Prevenção</a:t>
            </a:r>
            <a:r>
              <a:rPr lang="en-US" dirty="0"/>
              <a:t> de </a:t>
            </a:r>
            <a:r>
              <a:rPr lang="en-US" dirty="0" err="1"/>
              <a:t>Incêndio</a:t>
            </a:r>
            <a:r>
              <a:rPr lang="en-US" dirty="0"/>
              <a:t> </a:t>
            </a:r>
            <a:r>
              <a:rPr lang="en-US" dirty="0" err="1"/>
              <a:t>pode</a:t>
            </a:r>
            <a:r>
              <a:rPr lang="en-US" dirty="0"/>
              <a:t> ser </a:t>
            </a:r>
            <a:r>
              <a:rPr lang="en-US" dirty="0" err="1"/>
              <a:t>encontrada</a:t>
            </a:r>
            <a:r>
              <a:rPr lang="en-US" dirty="0"/>
              <a:t> </a:t>
            </a:r>
            <a:r>
              <a:rPr lang="en-US" dirty="0" err="1"/>
              <a:t>aqui</a:t>
            </a:r>
            <a:r>
              <a:rPr lang="en-US" dirty="0"/>
              <a:t>: https://www.osha.gov/etools/evacuation-plans-procedures/emergency-standards/fire-prevention</a:t>
            </a:r>
          </a:p>
          <a:p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Esta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página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do website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foi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publicada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em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Inglês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e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pode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ser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traduzida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usando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as ferramentas de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tradução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do website.</a:t>
            </a:r>
          </a:p>
          <a:p>
            <a:endParaRPr lang="en-US" dirty="0"/>
          </a:p>
          <a:p>
            <a:r>
              <a:rPr lang="en-US" dirty="0"/>
              <a:t>A </a:t>
            </a:r>
            <a:r>
              <a:rPr lang="en-US" dirty="0" err="1"/>
              <a:t>prevenção</a:t>
            </a:r>
            <a:r>
              <a:rPr lang="en-US" dirty="0"/>
              <a:t> de </a:t>
            </a:r>
            <a:r>
              <a:rPr lang="en-US" dirty="0" err="1"/>
              <a:t>incêndio</a:t>
            </a:r>
            <a:r>
              <a:rPr lang="en-US" dirty="0"/>
              <a:t> </a:t>
            </a:r>
            <a:r>
              <a:rPr lang="en-US" dirty="0" err="1"/>
              <a:t>deve</a:t>
            </a:r>
            <a:r>
              <a:rPr lang="en-US" dirty="0"/>
              <a:t> ser </a:t>
            </a:r>
            <a:r>
              <a:rPr lang="en-US" dirty="0" err="1"/>
              <a:t>escrita</a:t>
            </a:r>
            <a:r>
              <a:rPr lang="en-US" dirty="0"/>
              <a:t> e </a:t>
            </a:r>
            <a:r>
              <a:rPr lang="en-US" dirty="0" err="1"/>
              <a:t>mantida</a:t>
            </a:r>
            <a:r>
              <a:rPr lang="en-US" dirty="0"/>
              <a:t> no local de </a:t>
            </a:r>
            <a:r>
              <a:rPr lang="en-US" dirty="0" err="1"/>
              <a:t>trabalho</a:t>
            </a:r>
            <a:r>
              <a:rPr lang="en-US" dirty="0"/>
              <a:t>, e </a:t>
            </a:r>
            <a:r>
              <a:rPr lang="en-US" dirty="0" err="1"/>
              <a:t>estar</a:t>
            </a:r>
            <a:r>
              <a:rPr lang="en-US" dirty="0"/>
              <a:t> </a:t>
            </a:r>
            <a:r>
              <a:rPr lang="en-US" dirty="0" err="1"/>
              <a:t>disponível</a:t>
            </a:r>
            <a:r>
              <a:rPr lang="en-US" dirty="0"/>
              <a:t> </a:t>
            </a:r>
            <a:r>
              <a:rPr lang="en-US" dirty="0" err="1"/>
              <a:t>aos</a:t>
            </a:r>
            <a:r>
              <a:rPr lang="en-US" dirty="0"/>
              <a:t> </a:t>
            </a:r>
            <a:r>
              <a:rPr lang="en-US" dirty="0" err="1"/>
              <a:t>empregados</a:t>
            </a:r>
            <a:r>
              <a:rPr lang="en-US" dirty="0"/>
              <a:t> para </a:t>
            </a:r>
            <a:r>
              <a:rPr lang="en-US" dirty="0" err="1"/>
              <a:t>revisão</a:t>
            </a:r>
            <a:r>
              <a:rPr lang="en-US" dirty="0"/>
              <a:t>. </a:t>
            </a:r>
            <a:r>
              <a:rPr lang="en-US" dirty="0" err="1"/>
              <a:t>Porém</a:t>
            </a:r>
            <a:r>
              <a:rPr lang="en-US" dirty="0"/>
              <a:t>, um </a:t>
            </a:r>
            <a:r>
              <a:rPr lang="en-US" dirty="0" err="1"/>
              <a:t>empregador</a:t>
            </a:r>
            <a:r>
              <a:rPr lang="en-US" dirty="0"/>
              <a:t> com 10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menos</a:t>
            </a:r>
            <a:r>
              <a:rPr lang="en-US" dirty="0"/>
              <a:t> </a:t>
            </a:r>
            <a:r>
              <a:rPr lang="en-US" dirty="0" err="1"/>
              <a:t>empregados</a:t>
            </a:r>
            <a:r>
              <a:rPr lang="en-US" dirty="0"/>
              <a:t> </a:t>
            </a:r>
            <a:r>
              <a:rPr lang="en-US" dirty="0" err="1"/>
              <a:t>pode</a:t>
            </a:r>
            <a:r>
              <a:rPr lang="en-US" dirty="0"/>
              <a:t> </a:t>
            </a:r>
            <a:r>
              <a:rPr lang="en-US" dirty="0" err="1"/>
              <a:t>comunicar</a:t>
            </a:r>
            <a:r>
              <a:rPr lang="en-US" dirty="0"/>
              <a:t> o </a:t>
            </a:r>
            <a:r>
              <a:rPr lang="en-US" dirty="0" err="1"/>
              <a:t>plano</a:t>
            </a:r>
            <a:r>
              <a:rPr lang="en-US" dirty="0"/>
              <a:t> </a:t>
            </a:r>
            <a:r>
              <a:rPr lang="en-US" dirty="0" err="1"/>
              <a:t>oralmente</a:t>
            </a:r>
            <a:r>
              <a:rPr lang="en-US" dirty="0"/>
              <a:t> para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empregados</a:t>
            </a:r>
            <a:r>
              <a:rPr lang="en-US" dirty="0"/>
              <a:t>.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[</a:t>
            </a:r>
            <a:r>
              <a:rPr lang="en-US" b="0" i="0" u="none" strike="noStrike" dirty="0">
                <a:solidFill>
                  <a:srgbClr val="003399"/>
                </a:solidFill>
                <a:effectLst/>
                <a:latin typeface="Helvetica Neue"/>
                <a:hlinkClick r:id="rId3" tooltip="29 CFR 1910.39(b)"/>
              </a:rPr>
              <a:t>29 CFR 1910.39(b)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47ADC6-8A86-4F5F-8FD0-34B70812992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7366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Padrões</a:t>
            </a:r>
            <a:r>
              <a:rPr lang="en-US" dirty="0"/>
              <a:t> da OSHA para </a:t>
            </a:r>
            <a:r>
              <a:rPr lang="en-US" dirty="0" err="1"/>
              <a:t>Rotas</a:t>
            </a:r>
            <a:r>
              <a:rPr lang="en-US" dirty="0"/>
              <a:t> de </a:t>
            </a:r>
            <a:r>
              <a:rPr lang="en-US" dirty="0" err="1"/>
              <a:t>Saída</a:t>
            </a:r>
            <a:r>
              <a:rPr lang="en-US" dirty="0"/>
              <a:t> </a:t>
            </a:r>
            <a:r>
              <a:rPr lang="en-US" dirty="0" err="1"/>
              <a:t>podem</a:t>
            </a:r>
            <a:r>
              <a:rPr lang="en-US" dirty="0"/>
              <a:t> ser </a:t>
            </a:r>
            <a:r>
              <a:rPr lang="en-US" dirty="0" err="1"/>
              <a:t>encontrados</a:t>
            </a:r>
            <a:r>
              <a:rPr lang="en-US" dirty="0"/>
              <a:t> </a:t>
            </a:r>
            <a:r>
              <a:rPr lang="en-US" dirty="0" err="1"/>
              <a:t>aqui</a:t>
            </a:r>
            <a:r>
              <a:rPr lang="en-US" dirty="0"/>
              <a:t>: https://www.osha.gov/etools/evacuation-plans-procedures/emergency-standards/maintenance-safeguards-features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Esta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página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do website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foi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publicada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em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Inglês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e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pode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ser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traduzida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usando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as ferramentas de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tradução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do website.</a:t>
            </a:r>
            <a:endParaRPr lang="en-US" dirty="0"/>
          </a:p>
          <a:p>
            <a:endParaRPr lang="en-US" dirty="0"/>
          </a:p>
          <a:p>
            <a:r>
              <a:rPr lang="en-US" dirty="0"/>
              <a:t>Uma </a:t>
            </a:r>
            <a:r>
              <a:rPr lang="en-US" dirty="0" err="1"/>
              <a:t>rota</a:t>
            </a:r>
            <a:r>
              <a:rPr lang="en-US" dirty="0"/>
              <a:t> de </a:t>
            </a:r>
            <a:r>
              <a:rPr lang="en-US" dirty="0" err="1"/>
              <a:t>saída</a:t>
            </a:r>
            <a:r>
              <a:rPr lang="en-US" dirty="0"/>
              <a:t> é um </a:t>
            </a:r>
            <a:r>
              <a:rPr lang="en-US" dirty="0" err="1"/>
              <a:t>caminho</a:t>
            </a:r>
            <a:r>
              <a:rPr lang="en-US" dirty="0"/>
              <a:t> de </a:t>
            </a:r>
            <a:r>
              <a:rPr lang="en-US" dirty="0" err="1"/>
              <a:t>saída</a:t>
            </a:r>
            <a:r>
              <a:rPr lang="en-US" dirty="0"/>
              <a:t> </a:t>
            </a:r>
            <a:r>
              <a:rPr lang="en-US" dirty="0" err="1"/>
              <a:t>contínuo</a:t>
            </a:r>
            <a:r>
              <a:rPr lang="en-US" dirty="0"/>
              <a:t> e </a:t>
            </a:r>
            <a:r>
              <a:rPr lang="en-US" dirty="0" err="1"/>
              <a:t>desobstruído</a:t>
            </a:r>
            <a:r>
              <a:rPr lang="en-US" dirty="0"/>
              <a:t> de </a:t>
            </a:r>
            <a:r>
              <a:rPr lang="en-US" dirty="0" err="1"/>
              <a:t>qualquer</a:t>
            </a:r>
            <a:r>
              <a:rPr lang="en-US" dirty="0"/>
              <a:t> </a:t>
            </a:r>
            <a:r>
              <a:rPr lang="en-US" dirty="0" err="1"/>
              <a:t>ponto</a:t>
            </a:r>
            <a:r>
              <a:rPr lang="en-US" dirty="0"/>
              <a:t> dentro de um local de </a:t>
            </a:r>
            <a:r>
              <a:rPr lang="en-US" dirty="0" err="1"/>
              <a:t>trabalho</a:t>
            </a:r>
            <a:r>
              <a:rPr lang="en-US" dirty="0"/>
              <a:t> para um local Seguro. Uma </a:t>
            </a:r>
            <a:r>
              <a:rPr lang="en-US" dirty="0" err="1"/>
              <a:t>rota</a:t>
            </a:r>
            <a:r>
              <a:rPr lang="en-US" dirty="0"/>
              <a:t> de </a:t>
            </a:r>
            <a:r>
              <a:rPr lang="en-US" dirty="0" err="1"/>
              <a:t>saída</a:t>
            </a:r>
            <a:r>
              <a:rPr lang="en-US" dirty="0"/>
              <a:t> </a:t>
            </a:r>
            <a:r>
              <a:rPr lang="en-US" dirty="0" err="1"/>
              <a:t>consiste</a:t>
            </a:r>
            <a:r>
              <a:rPr lang="en-US" dirty="0"/>
              <a:t> de </a:t>
            </a:r>
            <a:r>
              <a:rPr lang="en-US" dirty="0" err="1"/>
              <a:t>três</a:t>
            </a:r>
            <a:r>
              <a:rPr lang="en-US" dirty="0"/>
              <a:t> </a:t>
            </a:r>
            <a:r>
              <a:rPr lang="en-US" dirty="0" err="1"/>
              <a:t>partes</a:t>
            </a:r>
            <a:r>
              <a:rPr lang="en-US" dirty="0"/>
              <a:t>:</a:t>
            </a:r>
            <a:endParaRPr lang="en-US" b="0" i="0" dirty="0">
              <a:solidFill>
                <a:srgbClr val="333333"/>
              </a:solidFill>
              <a:effectLst/>
              <a:latin typeface="Helvetica Neu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Acesso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de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Saída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–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porção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de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uma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rota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de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saída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que leva a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uma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saída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. [</a:t>
            </a:r>
            <a:r>
              <a:rPr lang="en-US" b="0" i="0" u="none" strike="noStrike" dirty="0">
                <a:solidFill>
                  <a:srgbClr val="003399"/>
                </a:solidFill>
                <a:effectLst/>
                <a:latin typeface="Helvetica Neue"/>
                <a:hlinkClick r:id="rId3" tooltip="29 CFR 1910.36(a)(3)"/>
              </a:rPr>
              <a:t>29 CFR 1910.36(a)(3)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]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Saída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(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área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de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refúgio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) –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porção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de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uma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rota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de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saída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que é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geralmente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separada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de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outras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áreas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para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fornecer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uma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forma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protegida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de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trânsito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para a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liberação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de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saída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Liberação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de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Saída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–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parte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de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uma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rota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de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saída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que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direciona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diretamente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para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área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externa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ou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a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uma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rua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,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calçada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,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área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de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refúgio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,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caminho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público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,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ou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espaço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aberto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com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acesso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externo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.</a:t>
            </a:r>
          </a:p>
          <a:p>
            <a:endParaRPr lang="en-US" dirty="0"/>
          </a:p>
          <a:p>
            <a:r>
              <a:rPr lang="en-US" dirty="0" err="1"/>
              <a:t>Requisitos</a:t>
            </a:r>
            <a:r>
              <a:rPr lang="en-US" dirty="0"/>
              <a:t> </a:t>
            </a:r>
            <a:r>
              <a:rPr lang="en-US" dirty="0" err="1"/>
              <a:t>Básicos</a:t>
            </a:r>
            <a:r>
              <a:rPr lang="en-US" dirty="0"/>
              <a:t>:</a:t>
            </a:r>
          </a:p>
          <a:p>
            <a:pPr algn="l"/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Uma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rota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de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saída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deve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ser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permanente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.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Cada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rota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de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saída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deve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ser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permanentemente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parte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do local de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trabalho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. [</a:t>
            </a:r>
            <a:r>
              <a:rPr lang="en-US" b="0" i="0" u="none" strike="noStrike" dirty="0">
                <a:solidFill>
                  <a:srgbClr val="003399"/>
                </a:solidFill>
                <a:effectLst/>
                <a:latin typeface="Helvetica Neue"/>
                <a:hlinkClick r:id="rId4" tooltip="29 CFR 1910.36(a)(1)"/>
              </a:rPr>
              <a:t>29 CFR 1910.36(a)(1)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]</a:t>
            </a:r>
          </a:p>
          <a:p>
            <a:pPr algn="l"/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Uma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saída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deve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ser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separada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por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materiais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resistentes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ao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fogo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.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Materiais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de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construção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usados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para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separar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uma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saída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de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outras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partes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do local de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trabalho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devem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ser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resistentes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ao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fogo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por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uma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hora se a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saída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conectar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três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ou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menos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andares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resistentes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a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duas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horas se a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saída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conectar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quatro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ou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mais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andares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. [</a:t>
            </a:r>
            <a:r>
              <a:rPr lang="en-US" b="0" i="0" u="none" strike="noStrike" dirty="0">
                <a:solidFill>
                  <a:srgbClr val="003399"/>
                </a:solidFill>
                <a:effectLst/>
                <a:latin typeface="Helvetica Neue"/>
                <a:hlinkClick r:id="rId5" tooltip="29 CFR 1910.36(a)(2)"/>
              </a:rPr>
              <a:t>29 CFR 1910.36(a)(2)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]</a:t>
            </a:r>
          </a:p>
          <a:p>
            <a:pPr algn="l"/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Aberturas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para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uma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saída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devem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ser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limitadas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. Uma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saída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é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permitida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possuir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somente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aquelas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aberturas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necessárias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para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permitir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o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acesso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à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saída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de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áreas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ocupadas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do local de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trabalho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,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ou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para a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liberação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de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saída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. Uma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abertura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para a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saída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deve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estar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protegida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por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uma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porta contra-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fogo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de auto-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fechamento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que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permanece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fechada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ou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automaticamente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fechada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em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uma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emergência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sob o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sinal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de um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alarme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de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incêndio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ou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sistema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de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alarme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de um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empregado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.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Cada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porta contra-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fogo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,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incluindo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seu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cachonete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acessórios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,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devem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ser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listados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ou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aprovados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por um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laboratório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de testes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reconhecido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nacionalmente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. A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seção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 </a:t>
            </a:r>
            <a:r>
              <a:rPr lang="en-US" b="0" i="0" u="none" strike="noStrike" dirty="0">
                <a:solidFill>
                  <a:srgbClr val="003399"/>
                </a:solidFill>
                <a:effectLst/>
                <a:latin typeface="Helvetica Neue"/>
                <a:hlinkClick r:id="rId6" tooltip="29 CFR 1910.155(c)(3)(iv)(A)"/>
              </a:rPr>
              <a:t>29 CFR 1910.155(c)(3)(iv)(A)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 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desta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parte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define “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listado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” e o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Apêndice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A da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seção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define “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laboratório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de testes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nacionalmente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reconhecido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” </a:t>
            </a:r>
            <a:r>
              <a:rPr lang="en-US" b="0" i="0" u="none" strike="noStrike" dirty="0">
                <a:solidFill>
                  <a:srgbClr val="003399"/>
                </a:solidFill>
                <a:effectLst/>
                <a:latin typeface="Helvetica Neue"/>
                <a:hlinkClick r:id="rId7" tooltip="Appendix A"/>
              </a:rPr>
              <a:t>Appendix 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 of section </a:t>
            </a:r>
            <a:r>
              <a:rPr lang="en-US" b="0" i="0" u="none" strike="noStrike" dirty="0">
                <a:solidFill>
                  <a:srgbClr val="003399"/>
                </a:solidFill>
                <a:effectLst/>
                <a:latin typeface="Helvetica Neue"/>
                <a:hlinkClick r:id="rId8" tooltip="29 CFR 1910.7"/>
              </a:rPr>
              <a:t>29 CFR 1910.7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 defines a "nationally recognized testing laboratory". [</a:t>
            </a:r>
            <a:r>
              <a:rPr lang="en-US" b="0" i="0" u="none" strike="noStrike" dirty="0">
                <a:solidFill>
                  <a:srgbClr val="003399"/>
                </a:solidFill>
                <a:effectLst/>
                <a:latin typeface="Helvetica Neue"/>
                <a:hlinkClick r:id="rId3" tooltip="29 CFR 1910.36(a)(3)"/>
              </a:rPr>
              <a:t>29 CFR 1910.36(a)(3)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]</a:t>
            </a:r>
          </a:p>
          <a:p>
            <a:pPr algn="l"/>
            <a:endParaRPr lang="en-US" b="0" i="0" dirty="0">
              <a:solidFill>
                <a:srgbClr val="333333"/>
              </a:solidFill>
              <a:effectLst/>
              <a:latin typeface="Helvetica Neue"/>
            </a:endParaRPr>
          </a:p>
          <a:p>
            <a:pPr algn="l"/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O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número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de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rotas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de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saída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deve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ser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adequado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. [</a:t>
            </a:r>
            <a:r>
              <a:rPr lang="en-US" b="0" i="0" u="none" strike="noStrike" dirty="0">
                <a:solidFill>
                  <a:srgbClr val="003399"/>
                </a:solidFill>
                <a:effectLst/>
                <a:latin typeface="Helvetica Neue"/>
                <a:hlinkClick r:id="rId9" tooltip="29 CFR 1910.36(b)"/>
              </a:rPr>
              <a:t>29 CFR 1910.36(b)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]</a:t>
            </a:r>
          </a:p>
          <a:p>
            <a:pPr algn="l"/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No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mínimo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duas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saídas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de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emergência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devem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estar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disponíveis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em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um local de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trabalho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para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permitir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rápida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evacuação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de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empregados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e outros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ocupantes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do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estabelecimento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durante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uma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emergência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,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exceto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conforme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permitido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no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parágrafo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(b)(3)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desta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seção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. As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rotas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de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saída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devem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estar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localizadas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tão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distantes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quanto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possíveis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umas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das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outras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de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tal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forma que se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uma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rota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de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saída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estiver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bloqueada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por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fogo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ou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fumaça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,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empregados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podem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escapar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usando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a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segunda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rota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de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saída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. [</a:t>
            </a:r>
            <a:r>
              <a:rPr lang="en-US" b="0" i="0" u="none" strike="noStrike" dirty="0">
                <a:solidFill>
                  <a:srgbClr val="003399"/>
                </a:solidFill>
                <a:effectLst/>
                <a:latin typeface="Helvetica Neue"/>
                <a:hlinkClick r:id="rId10" tooltip="29 CFR 1910.36(b)(1)"/>
              </a:rPr>
              <a:t>29 CFR 1910.36(b)(1)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]</a:t>
            </a:r>
          </a:p>
          <a:p>
            <a:pPr algn="l"/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Mais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de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duas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rotas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de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saída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devem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estar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disponíveis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em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um local de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trabalho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se o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número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de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empregados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, o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tamanho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do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estabelecimento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,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sua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ocupação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,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ou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a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disposição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do local de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trabalho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for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tal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que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todos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os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empregados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não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sejam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capazes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de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escapar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com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segurança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durante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uma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emergência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. [</a:t>
            </a:r>
            <a:r>
              <a:rPr lang="en-US" b="0" i="0" u="none" strike="noStrike" dirty="0">
                <a:solidFill>
                  <a:srgbClr val="003399"/>
                </a:solidFill>
                <a:effectLst/>
                <a:latin typeface="Helvetica Neue"/>
                <a:hlinkClick r:id="rId11" tooltip="29 CFR 1910.36(b)(2)"/>
              </a:rPr>
              <a:t>29 CFR 1910.36(b)(2)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]</a:t>
            </a:r>
          </a:p>
          <a:p>
            <a:pPr algn="l"/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Uma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única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rota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de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saída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é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permitida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onde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o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número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de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empregados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, o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tamanho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do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estabelecimento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,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sua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ocupação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, e a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disposição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do local de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trabalho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seja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tal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que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todos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os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empregados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sejam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capazes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de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escapar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com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segurança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durante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uma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emergência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. [</a:t>
            </a:r>
            <a:r>
              <a:rPr lang="en-US" b="0" i="0" u="none" strike="noStrike" dirty="0">
                <a:solidFill>
                  <a:srgbClr val="003399"/>
                </a:solidFill>
                <a:effectLst/>
                <a:latin typeface="Helvetica Neue"/>
                <a:hlinkClick r:id="rId12" tooltip="29 CFR 1910.36(b)(3)"/>
              </a:rPr>
              <a:t>29 CFR 1910.36(b)(3)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]</a:t>
            </a:r>
          </a:p>
          <a:p>
            <a:pPr algn="l"/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Nota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ao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parágrafo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: Para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assistência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para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determinar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o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número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de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rotas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de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saída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necessárias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para o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seu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local de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trabalho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,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consulte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NFPA 101-2009, Código de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Segurança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a Vida (Life Safety Code),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ou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IFC-2009, Código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Internacional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de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Incêndio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(International Fire Code) (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incorporado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para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referência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,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consulte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1910.6). [</a:t>
            </a:r>
            <a:r>
              <a:rPr lang="en-US" b="0" i="0" u="none" strike="noStrike" dirty="0">
                <a:solidFill>
                  <a:srgbClr val="003399"/>
                </a:solidFill>
                <a:effectLst/>
                <a:latin typeface="Helvetica Neue"/>
                <a:hlinkClick r:id="rId9" tooltip="29 CFR 1910.36(b)"/>
              </a:rPr>
              <a:t>29 CFR 1910.36(b)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]</a:t>
            </a:r>
          </a:p>
          <a:p>
            <a:pPr algn="l"/>
            <a:endParaRPr lang="en-US" b="0" i="0" dirty="0">
              <a:solidFill>
                <a:srgbClr val="333333"/>
              </a:solidFill>
              <a:effectLst/>
              <a:latin typeface="Helvetica Neue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47ADC6-8A86-4F5F-8FD0-34B70812992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9649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Segurança</a:t>
            </a:r>
            <a:r>
              <a:rPr lang="en-US" dirty="0"/>
              <a:t> do </a:t>
            </a:r>
            <a:r>
              <a:rPr lang="en-US" dirty="0" err="1"/>
              <a:t>Trabalhador</a:t>
            </a:r>
            <a:r>
              <a:rPr lang="en-US" dirty="0"/>
              <a:t> </a:t>
            </a:r>
            <a:r>
              <a:rPr lang="en-US" dirty="0" err="1"/>
              <a:t>Jovem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Restaurantes</a:t>
            </a:r>
            <a:r>
              <a:rPr lang="en-US" dirty="0"/>
              <a:t> </a:t>
            </a:r>
            <a:r>
              <a:rPr lang="en-US" dirty="0" err="1"/>
              <a:t>possui</a:t>
            </a:r>
            <a:r>
              <a:rPr lang="en-US" dirty="0"/>
              <a:t> </a:t>
            </a:r>
            <a:r>
              <a:rPr lang="en-US" dirty="0" err="1"/>
              <a:t>muitas</a:t>
            </a:r>
            <a:r>
              <a:rPr lang="en-US" dirty="0"/>
              <a:t> </a:t>
            </a:r>
            <a:r>
              <a:rPr lang="en-US" dirty="0" err="1"/>
              <a:t>dicas</a:t>
            </a:r>
            <a:r>
              <a:rPr lang="en-US" dirty="0"/>
              <a:t> </a:t>
            </a:r>
            <a:r>
              <a:rPr lang="en-US" dirty="0" err="1"/>
              <a:t>úteis</a:t>
            </a:r>
            <a:r>
              <a:rPr lang="en-US" dirty="0"/>
              <a:t>: https://www.osha.gov/etools/young-workers-restaurant-safety/cooking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47ADC6-8A86-4F5F-8FD0-34B70812992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197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47ADC6-8A86-4F5F-8FD0-34B70812992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084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Fonte: </a:t>
            </a:r>
            <a:r>
              <a:rPr lang="en-US" dirty="0">
                <a:hlinkClick r:id="rId3"/>
              </a:rPr>
              <a:t>https://hrdailyadvisor.blr.com/2023/01/18/workplace-emergency-preparedness-damar-hamlins-sudden-collapse/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47ADC6-8A86-4F5F-8FD0-34B70812992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0363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Enquanto</a:t>
            </a:r>
            <a:r>
              <a:rPr lang="en-US" dirty="0"/>
              <a:t> Podemos </a:t>
            </a:r>
            <a:r>
              <a:rPr lang="en-US" dirty="0" err="1"/>
              <a:t>considerar</a:t>
            </a:r>
            <a:r>
              <a:rPr lang="en-US" dirty="0"/>
              <a:t> </a:t>
            </a:r>
            <a:r>
              <a:rPr lang="en-US" dirty="0" err="1"/>
              <a:t>incêndios</a:t>
            </a:r>
            <a:r>
              <a:rPr lang="en-US" dirty="0"/>
              <a:t> e </a:t>
            </a:r>
            <a:r>
              <a:rPr lang="en-US" dirty="0" err="1"/>
              <a:t>condições</a:t>
            </a:r>
            <a:r>
              <a:rPr lang="en-US" dirty="0"/>
              <a:t> </a:t>
            </a:r>
            <a:r>
              <a:rPr lang="en-US" dirty="0" err="1"/>
              <a:t>climáticas</a:t>
            </a:r>
            <a:r>
              <a:rPr lang="en-US" dirty="0"/>
              <a:t> </a:t>
            </a:r>
            <a:r>
              <a:rPr lang="en-US" dirty="0" err="1"/>
              <a:t>severar</a:t>
            </a:r>
            <a:r>
              <a:rPr lang="en-US" dirty="0"/>
              <a:t> as </a:t>
            </a:r>
            <a:r>
              <a:rPr lang="en-US" dirty="0" err="1"/>
              <a:t>principais</a:t>
            </a:r>
            <a:r>
              <a:rPr lang="en-US" dirty="0"/>
              <a:t> </a:t>
            </a:r>
            <a:r>
              <a:rPr lang="en-US" dirty="0" err="1"/>
              <a:t>preocupações</a:t>
            </a:r>
            <a:r>
              <a:rPr lang="en-US" dirty="0"/>
              <a:t> para </a:t>
            </a:r>
            <a:r>
              <a:rPr lang="en-US" dirty="0" err="1"/>
              <a:t>emergências</a:t>
            </a:r>
            <a:r>
              <a:rPr lang="en-US" dirty="0"/>
              <a:t>, o </a:t>
            </a:r>
            <a:r>
              <a:rPr lang="en-US" dirty="0" err="1"/>
              <a:t>negócio</a:t>
            </a:r>
            <a:r>
              <a:rPr lang="en-US" dirty="0"/>
              <a:t> de food truck </a:t>
            </a:r>
            <a:r>
              <a:rPr lang="en-US" dirty="0" err="1"/>
              <a:t>pode</a:t>
            </a:r>
            <a:r>
              <a:rPr lang="en-US" dirty="0"/>
              <a:t> </a:t>
            </a:r>
            <a:r>
              <a:rPr lang="en-US" dirty="0" err="1"/>
              <a:t>também</a:t>
            </a:r>
            <a:r>
              <a:rPr lang="en-US" dirty="0"/>
              <a:t> </a:t>
            </a:r>
            <a:r>
              <a:rPr lang="en-US" dirty="0" err="1"/>
              <a:t>querer</a:t>
            </a:r>
            <a:r>
              <a:rPr lang="en-US" dirty="0"/>
              <a:t> </a:t>
            </a:r>
            <a:r>
              <a:rPr lang="en-US" dirty="0" err="1"/>
              <a:t>considerar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responder se </a:t>
            </a:r>
            <a:r>
              <a:rPr lang="en-US" dirty="0" err="1"/>
              <a:t>consumidores</a:t>
            </a:r>
            <a:r>
              <a:rPr lang="en-US" dirty="0"/>
              <a:t> e </a:t>
            </a:r>
            <a:r>
              <a:rPr lang="en-US" dirty="0" err="1"/>
              <a:t>pessoas</a:t>
            </a:r>
            <a:r>
              <a:rPr lang="en-US" dirty="0"/>
              <a:t> </a:t>
            </a:r>
            <a:r>
              <a:rPr lang="en-US" dirty="0" err="1"/>
              <a:t>nas</a:t>
            </a:r>
            <a:r>
              <a:rPr lang="en-US" dirty="0"/>
              <a:t> </a:t>
            </a:r>
            <a:r>
              <a:rPr lang="en-US" dirty="0" err="1"/>
              <a:t>redondezas</a:t>
            </a:r>
            <a:r>
              <a:rPr lang="en-US" dirty="0"/>
              <a:t> se </a:t>
            </a:r>
            <a:r>
              <a:rPr lang="en-US" dirty="0" err="1"/>
              <a:t>comportarem</a:t>
            </a:r>
            <a:r>
              <a:rPr lang="en-US" dirty="0"/>
              <a:t> de forma </a:t>
            </a:r>
            <a:r>
              <a:rPr lang="en-US" dirty="0" err="1"/>
              <a:t>inesperada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Exemplos</a:t>
            </a:r>
            <a:r>
              <a:rPr lang="en-US" dirty="0"/>
              <a:t>:</a:t>
            </a:r>
          </a:p>
          <a:p>
            <a:r>
              <a:rPr lang="en-US" dirty="0"/>
              <a:t>-</a:t>
            </a:r>
            <a:r>
              <a:rPr lang="en-US" dirty="0" err="1"/>
              <a:t>fornecer</a:t>
            </a:r>
            <a:r>
              <a:rPr lang="en-US" dirty="0"/>
              <a:t> comida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eventos</a:t>
            </a:r>
            <a:r>
              <a:rPr lang="en-US" dirty="0"/>
              <a:t> on </a:t>
            </a:r>
            <a:r>
              <a:rPr lang="en-US" dirty="0" err="1"/>
              <a:t>bebidas</a:t>
            </a:r>
            <a:r>
              <a:rPr lang="en-US" dirty="0"/>
              <a:t> </a:t>
            </a:r>
            <a:r>
              <a:rPr lang="en-US" dirty="0" err="1"/>
              <a:t>alcólicas</a:t>
            </a:r>
            <a:r>
              <a:rPr lang="en-US" dirty="0"/>
              <a:t> </a:t>
            </a:r>
            <a:r>
              <a:rPr lang="en-US" dirty="0" err="1"/>
              <a:t>também</a:t>
            </a:r>
            <a:r>
              <a:rPr lang="en-US" dirty="0"/>
              <a:t> </a:t>
            </a:r>
            <a:r>
              <a:rPr lang="en-US" dirty="0" err="1"/>
              <a:t>são</a:t>
            </a:r>
            <a:r>
              <a:rPr lang="en-US" dirty="0"/>
              <a:t> </a:t>
            </a:r>
            <a:r>
              <a:rPr lang="en-US" dirty="0" err="1"/>
              <a:t>servidas</a:t>
            </a:r>
            <a:r>
              <a:rPr lang="en-US" dirty="0"/>
              <a:t> (shows, </a:t>
            </a:r>
            <a:r>
              <a:rPr lang="en-US" dirty="0" err="1"/>
              <a:t>cervejarias</a:t>
            </a:r>
            <a:r>
              <a:rPr lang="en-US" dirty="0"/>
              <a:t>, etc.), por </a:t>
            </a:r>
            <a:r>
              <a:rPr lang="en-US" dirty="0" err="1"/>
              <a:t>exemplo</a:t>
            </a:r>
            <a:r>
              <a:rPr lang="en-US" dirty="0"/>
              <a:t>, se um </a:t>
            </a:r>
            <a:r>
              <a:rPr lang="en-US" dirty="0" err="1"/>
              <a:t>consumidor</a:t>
            </a:r>
            <a:r>
              <a:rPr lang="en-US" dirty="0"/>
              <a:t> </a:t>
            </a:r>
            <a:r>
              <a:rPr lang="en-US" dirty="0" err="1"/>
              <a:t>embriagado</a:t>
            </a:r>
            <a:r>
              <a:rPr lang="en-US" dirty="0"/>
              <a:t> </a:t>
            </a:r>
            <a:r>
              <a:rPr lang="en-US" dirty="0" err="1"/>
              <a:t>provocar</a:t>
            </a:r>
            <a:r>
              <a:rPr lang="en-US" dirty="0"/>
              <a:t> </a:t>
            </a:r>
            <a:r>
              <a:rPr lang="en-US" dirty="0" err="1"/>
              <a:t>distúrbios</a:t>
            </a:r>
            <a:endParaRPr lang="en-US" dirty="0"/>
          </a:p>
          <a:p>
            <a:r>
              <a:rPr lang="en-US" dirty="0"/>
              <a:t>-se </a:t>
            </a:r>
            <a:r>
              <a:rPr lang="en-US" dirty="0" err="1"/>
              <a:t>violência</a:t>
            </a:r>
            <a:r>
              <a:rPr lang="en-US" dirty="0"/>
              <a:t> </a:t>
            </a:r>
            <a:r>
              <a:rPr lang="en-US" dirty="0" err="1"/>
              <a:t>ocorrer</a:t>
            </a:r>
            <a:r>
              <a:rPr lang="en-US" dirty="0"/>
              <a:t>- </a:t>
            </a:r>
            <a:r>
              <a:rPr lang="en-US" dirty="0" err="1"/>
              <a:t>roubos</a:t>
            </a:r>
            <a:r>
              <a:rPr lang="en-US" dirty="0"/>
              <a:t>, </a:t>
            </a:r>
            <a:r>
              <a:rPr lang="en-US" dirty="0" err="1"/>
              <a:t>tiroteios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, </a:t>
            </a:r>
            <a:r>
              <a:rPr lang="en-US" dirty="0" err="1"/>
              <a:t>indivíduos</a:t>
            </a:r>
            <a:r>
              <a:rPr lang="en-US" dirty="0"/>
              <a:t> </a:t>
            </a:r>
            <a:r>
              <a:rPr lang="en-US" dirty="0" err="1"/>
              <a:t>armados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47ADC6-8A86-4F5F-8FD0-34B70812992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510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Requisitos</a:t>
            </a:r>
            <a:r>
              <a:rPr lang="en-US" dirty="0"/>
              <a:t> de PAE da OSHA </a:t>
            </a:r>
            <a:r>
              <a:rPr lang="en-US" dirty="0" err="1"/>
              <a:t>podem</a:t>
            </a:r>
            <a:r>
              <a:rPr lang="en-US" dirty="0"/>
              <a:t> ser </a:t>
            </a:r>
            <a:r>
              <a:rPr lang="en-US" dirty="0" err="1"/>
              <a:t>encontrados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: https://www.osha.gov/etools/evacuation-plans-procedures/eap/minimum-requirements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Esta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página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do website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foi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publicada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em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Inglês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e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pode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ser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traduzida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usando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as ferramentas de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tradução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do website.</a:t>
            </a:r>
            <a:endParaRPr lang="en-US" sz="1000" dirty="0">
              <a:solidFill>
                <a:srgbClr val="1F1F1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Nem</a:t>
            </a:r>
            <a:r>
              <a:rPr lang="en-US" dirty="0"/>
              <a:t> </a:t>
            </a:r>
            <a:r>
              <a:rPr lang="en-US" dirty="0" err="1"/>
              <a:t>todos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requisitos</a:t>
            </a:r>
            <a:r>
              <a:rPr lang="en-US" dirty="0"/>
              <a:t> se </a:t>
            </a:r>
            <a:r>
              <a:rPr lang="en-US" dirty="0" err="1"/>
              <a:t>aplicam</a:t>
            </a:r>
            <a:r>
              <a:rPr lang="en-US" dirty="0"/>
              <a:t> a Food Trucks, </a:t>
            </a:r>
            <a:r>
              <a:rPr lang="en-US" dirty="0" err="1"/>
              <a:t>tais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procedimentos</a:t>
            </a:r>
            <a:r>
              <a:rPr lang="en-US" dirty="0"/>
              <a:t> para </a:t>
            </a:r>
            <a:r>
              <a:rPr lang="en-US" dirty="0" err="1"/>
              <a:t>empregados</a:t>
            </a:r>
            <a:r>
              <a:rPr lang="en-US" dirty="0"/>
              <a:t> que </a:t>
            </a:r>
            <a:r>
              <a:rPr lang="en-US" dirty="0" err="1"/>
              <a:t>permanecem</a:t>
            </a:r>
            <a:r>
              <a:rPr lang="en-US" dirty="0"/>
              <a:t> para </a:t>
            </a:r>
            <a:r>
              <a:rPr lang="en-US" dirty="0" err="1"/>
              <a:t>operar</a:t>
            </a:r>
            <a:r>
              <a:rPr lang="en-US" dirty="0"/>
              <a:t> </a:t>
            </a:r>
            <a:r>
              <a:rPr lang="en-US" dirty="0" err="1"/>
              <a:t>operações</a:t>
            </a:r>
            <a:r>
              <a:rPr lang="en-US" dirty="0"/>
              <a:t> </a:t>
            </a:r>
            <a:r>
              <a:rPr lang="en-US" dirty="0" err="1"/>
              <a:t>críticas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plantas</a:t>
            </a:r>
            <a:r>
              <a:rPr lang="en-US" dirty="0"/>
              <a:t> antes de </a:t>
            </a:r>
            <a:r>
              <a:rPr lang="en-US" dirty="0" err="1"/>
              <a:t>evacuarem</a:t>
            </a:r>
            <a:r>
              <a:rPr lang="en-US" dirty="0"/>
              <a:t>. </a:t>
            </a:r>
            <a:r>
              <a:rPr lang="en-US" dirty="0" err="1"/>
              <a:t>Enquanto</a:t>
            </a:r>
            <a:r>
              <a:rPr lang="en-US" dirty="0"/>
              <a:t>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exatamente</a:t>
            </a:r>
            <a:r>
              <a:rPr lang="en-US" dirty="0"/>
              <a:t> </a:t>
            </a:r>
            <a:r>
              <a:rPr lang="en-US" dirty="0" err="1"/>
              <a:t>iguais</a:t>
            </a:r>
            <a:r>
              <a:rPr lang="en-US" dirty="0"/>
              <a:t>, </a:t>
            </a:r>
            <a:r>
              <a:rPr lang="en-US" dirty="0" err="1"/>
              <a:t>algumas</a:t>
            </a:r>
            <a:r>
              <a:rPr lang="en-US" dirty="0"/>
              <a:t> </a:t>
            </a:r>
            <a:r>
              <a:rPr lang="en-US" dirty="0" err="1"/>
              <a:t>expectativas</a:t>
            </a:r>
            <a:r>
              <a:rPr lang="en-US" dirty="0"/>
              <a:t> </a:t>
            </a:r>
            <a:r>
              <a:rPr lang="en-US" dirty="0" err="1"/>
              <a:t>podem</a:t>
            </a:r>
            <a:r>
              <a:rPr lang="en-US" dirty="0"/>
              <a:t> </a:t>
            </a:r>
            <a:r>
              <a:rPr lang="en-US" dirty="0" err="1"/>
              <a:t>continuar</a:t>
            </a:r>
            <a:r>
              <a:rPr lang="en-US" dirty="0"/>
              <a:t> a se </a:t>
            </a:r>
            <a:r>
              <a:rPr lang="en-US" dirty="0" err="1"/>
              <a:t>aplicar</a:t>
            </a:r>
            <a:r>
              <a:rPr lang="en-US" dirty="0"/>
              <a:t>- por </a:t>
            </a:r>
            <a:r>
              <a:rPr lang="en-US" dirty="0" err="1"/>
              <a:t>exemplo</a:t>
            </a:r>
            <a:r>
              <a:rPr lang="en-US" dirty="0"/>
              <a:t>,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tanques</a:t>
            </a:r>
            <a:r>
              <a:rPr lang="en-US" dirty="0"/>
              <a:t> de </a:t>
            </a:r>
            <a:r>
              <a:rPr lang="en-US" dirty="0" err="1"/>
              <a:t>propeno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outro </a:t>
            </a:r>
            <a:r>
              <a:rPr lang="en-US" dirty="0" err="1"/>
              <a:t>equipamento</a:t>
            </a:r>
            <a:r>
              <a:rPr lang="en-US" dirty="0"/>
              <a:t> </a:t>
            </a:r>
            <a:r>
              <a:rPr lang="en-US" dirty="0" err="1"/>
              <a:t>serão</a:t>
            </a:r>
            <a:r>
              <a:rPr lang="en-US" dirty="0"/>
              <a:t> </a:t>
            </a:r>
            <a:r>
              <a:rPr lang="en-US" dirty="0" err="1"/>
              <a:t>desligados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47ADC6-8A86-4F5F-8FD0-34B70812992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4741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Requisitos</a:t>
            </a:r>
            <a:r>
              <a:rPr lang="en-US" dirty="0"/>
              <a:t> de PAE da OSHA </a:t>
            </a:r>
            <a:r>
              <a:rPr lang="en-US" dirty="0" err="1"/>
              <a:t>podem</a:t>
            </a:r>
            <a:r>
              <a:rPr lang="en-US" dirty="0"/>
              <a:t> ser </a:t>
            </a:r>
            <a:r>
              <a:rPr lang="en-US" dirty="0" err="1"/>
              <a:t>encontrados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: https://www.osha.gov/etools/evacuation-plans-procedures/eap/minimum-requirements</a:t>
            </a:r>
          </a:p>
          <a:p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Esta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página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do website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foi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publicada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em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Inglês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e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pode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ser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traduzida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usando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as ferramentas de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tradução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do website.</a:t>
            </a:r>
          </a:p>
          <a:p>
            <a:endParaRPr lang="en-US" dirty="0"/>
          </a:p>
          <a:p>
            <a:r>
              <a:rPr lang="en-US" dirty="0" err="1"/>
              <a:t>Distâncias</a:t>
            </a:r>
            <a:r>
              <a:rPr lang="en-US" dirty="0"/>
              <a:t> </a:t>
            </a:r>
            <a:r>
              <a:rPr lang="en-US" dirty="0" err="1"/>
              <a:t>seguras</a:t>
            </a:r>
            <a:endParaRPr lang="en-US" dirty="0"/>
          </a:p>
          <a:p>
            <a:r>
              <a:rPr lang="en-US" dirty="0"/>
              <a:t>As </a:t>
            </a:r>
            <a:r>
              <a:rPr lang="en-US" dirty="0" err="1"/>
              <a:t>distâncias</a:t>
            </a:r>
            <a:r>
              <a:rPr lang="en-US" dirty="0"/>
              <a:t> </a:t>
            </a:r>
            <a:r>
              <a:rPr lang="en-US" dirty="0" err="1"/>
              <a:t>seguras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caso</a:t>
            </a:r>
            <a:r>
              <a:rPr lang="en-US" dirty="0"/>
              <a:t> de </a:t>
            </a:r>
            <a:r>
              <a:rPr lang="en-US" dirty="0" err="1"/>
              <a:t>incêndio</a:t>
            </a:r>
            <a:r>
              <a:rPr lang="en-US" dirty="0"/>
              <a:t> </a:t>
            </a:r>
            <a:r>
              <a:rPr lang="en-US" dirty="0" err="1"/>
              <a:t>podem</a:t>
            </a:r>
            <a:r>
              <a:rPr lang="en-US" dirty="0"/>
              <a:t> </a:t>
            </a:r>
            <a:r>
              <a:rPr lang="en-US" dirty="0" err="1"/>
              <a:t>depender</a:t>
            </a:r>
            <a:r>
              <a:rPr lang="en-US" dirty="0"/>
              <a:t> dos </a:t>
            </a:r>
            <a:r>
              <a:rPr lang="en-US" dirty="0" err="1"/>
              <a:t>materiais</a:t>
            </a:r>
            <a:r>
              <a:rPr lang="en-US" dirty="0"/>
              <a:t> que </a:t>
            </a:r>
            <a:r>
              <a:rPr lang="en-US" dirty="0" err="1"/>
              <a:t>estão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seu</a:t>
            </a:r>
            <a:r>
              <a:rPr lang="en-US" dirty="0"/>
              <a:t> trailer. </a:t>
            </a:r>
            <a:r>
              <a:rPr lang="en-US" dirty="0" err="1"/>
              <a:t>Líquidos</a:t>
            </a:r>
            <a:r>
              <a:rPr lang="en-US" dirty="0"/>
              <a:t> </a:t>
            </a:r>
            <a:r>
              <a:rPr lang="en-US" dirty="0" err="1"/>
              <a:t>inflamáveis</a:t>
            </a:r>
            <a:r>
              <a:rPr lang="en-US" dirty="0"/>
              <a:t>, </a:t>
            </a:r>
            <a:r>
              <a:rPr lang="en-US" dirty="0" err="1"/>
              <a:t>tais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gasolina</a:t>
            </a:r>
            <a:r>
              <a:rPr lang="en-US" dirty="0"/>
              <a:t> (para </a:t>
            </a:r>
            <a:r>
              <a:rPr lang="en-US" dirty="0" err="1"/>
              <a:t>geradores</a:t>
            </a:r>
            <a:r>
              <a:rPr lang="en-US" dirty="0"/>
              <a:t>)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uso</a:t>
            </a:r>
            <a:r>
              <a:rPr lang="en-US" dirty="0"/>
              <a:t> de </a:t>
            </a:r>
            <a:r>
              <a:rPr lang="en-US" dirty="0" err="1"/>
              <a:t>tanques</a:t>
            </a:r>
            <a:r>
              <a:rPr lang="en-US" dirty="0"/>
              <a:t> de </a:t>
            </a:r>
            <a:r>
              <a:rPr lang="en-US" dirty="0" err="1"/>
              <a:t>propano</a:t>
            </a:r>
            <a:r>
              <a:rPr lang="en-US" dirty="0"/>
              <a:t> </a:t>
            </a:r>
            <a:r>
              <a:rPr lang="en-US" dirty="0" err="1"/>
              <a:t>irão</a:t>
            </a:r>
            <a:r>
              <a:rPr lang="en-US" dirty="0"/>
              <a:t> </a:t>
            </a:r>
            <a:r>
              <a:rPr lang="en-US" dirty="0" err="1"/>
              <a:t>implicar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distâncias</a:t>
            </a:r>
            <a:r>
              <a:rPr lang="en-US" dirty="0"/>
              <a:t> </a:t>
            </a:r>
            <a:r>
              <a:rPr lang="en-US" dirty="0" err="1"/>
              <a:t>muito</a:t>
            </a:r>
            <a:r>
              <a:rPr lang="en-US" dirty="0"/>
              <a:t> </a:t>
            </a:r>
            <a:r>
              <a:rPr lang="en-US" dirty="0" err="1"/>
              <a:t>maiores</a:t>
            </a:r>
            <a:r>
              <a:rPr lang="en-US" dirty="0"/>
              <a:t>. Se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tanques</a:t>
            </a:r>
            <a:r>
              <a:rPr lang="en-US" dirty="0"/>
              <a:t> de </a:t>
            </a:r>
            <a:r>
              <a:rPr lang="en-US" dirty="0" err="1"/>
              <a:t>propano</a:t>
            </a:r>
            <a:r>
              <a:rPr lang="en-US" dirty="0"/>
              <a:t> </a:t>
            </a:r>
            <a:r>
              <a:rPr lang="en-US" dirty="0" err="1"/>
              <a:t>estiverem</a:t>
            </a:r>
            <a:r>
              <a:rPr lang="en-US" dirty="0"/>
              <a:t> </a:t>
            </a:r>
            <a:r>
              <a:rPr lang="en-US" dirty="0" err="1"/>
              <a:t>envolvidos</a:t>
            </a:r>
            <a:r>
              <a:rPr lang="en-US" dirty="0"/>
              <a:t> no </a:t>
            </a:r>
            <a:r>
              <a:rPr lang="en-US" dirty="0" err="1"/>
              <a:t>incêndio</a:t>
            </a:r>
            <a:r>
              <a:rPr lang="en-US" dirty="0"/>
              <a:t>, o </a:t>
            </a:r>
            <a:r>
              <a:rPr lang="en-US" dirty="0" err="1"/>
              <a:t>líquido</a:t>
            </a:r>
            <a:r>
              <a:rPr lang="en-US" dirty="0"/>
              <a:t> </a:t>
            </a:r>
            <a:r>
              <a:rPr lang="en-US" dirty="0" err="1"/>
              <a:t>propano</a:t>
            </a:r>
            <a:r>
              <a:rPr lang="en-US" dirty="0"/>
              <a:t> dentro dos </a:t>
            </a:r>
            <a:r>
              <a:rPr lang="en-US" dirty="0" err="1"/>
              <a:t>tanques</a:t>
            </a:r>
            <a:r>
              <a:rPr lang="en-US" dirty="0"/>
              <a:t> </a:t>
            </a:r>
            <a:r>
              <a:rPr lang="en-US" dirty="0" err="1"/>
              <a:t>pode</a:t>
            </a:r>
            <a:r>
              <a:rPr lang="en-US" dirty="0"/>
              <a:t> ser </a:t>
            </a:r>
            <a:r>
              <a:rPr lang="en-US" dirty="0" err="1"/>
              <a:t>aquecido</a:t>
            </a:r>
            <a:r>
              <a:rPr lang="en-US" dirty="0"/>
              <a:t>, </a:t>
            </a:r>
            <a:r>
              <a:rPr lang="en-US" dirty="0" err="1"/>
              <a:t>expandir</a:t>
            </a:r>
            <a:r>
              <a:rPr lang="en-US" dirty="0"/>
              <a:t>, and </a:t>
            </a:r>
            <a:r>
              <a:rPr lang="en-US" dirty="0" err="1"/>
              <a:t>acionar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explosão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47ADC6-8A86-4F5F-8FD0-34B70812992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7803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Requisitos</a:t>
            </a:r>
            <a:r>
              <a:rPr lang="en-US" dirty="0"/>
              <a:t> de PAE da OSHA </a:t>
            </a:r>
            <a:r>
              <a:rPr lang="en-US" dirty="0" err="1"/>
              <a:t>podem</a:t>
            </a:r>
            <a:r>
              <a:rPr lang="en-US" dirty="0"/>
              <a:t> ser </a:t>
            </a:r>
            <a:r>
              <a:rPr lang="en-US" dirty="0" err="1"/>
              <a:t>encontrados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: https://www.osha.gov/etools/evacuation-plans-procedures/eap/minimum-requirements</a:t>
            </a:r>
          </a:p>
          <a:p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Esta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página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do website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foi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publicada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em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Inglês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e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pode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ser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traduzida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usando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as ferramentas de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tradução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do website.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47ADC6-8A86-4F5F-8FD0-34B70812992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5860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47ADC6-8A86-4F5F-8FD0-34B70812992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567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Recomendações</a:t>
            </a:r>
            <a:r>
              <a:rPr lang="en-US" dirty="0"/>
              <a:t> </a:t>
            </a:r>
            <a:r>
              <a:rPr lang="en-US" dirty="0" err="1"/>
              <a:t>podem</a:t>
            </a:r>
            <a:r>
              <a:rPr lang="en-US" dirty="0"/>
              <a:t> ser </a:t>
            </a:r>
            <a:r>
              <a:rPr lang="en-US" dirty="0" err="1"/>
              <a:t>encontradas</a:t>
            </a:r>
            <a:r>
              <a:rPr lang="en-US" dirty="0"/>
              <a:t> </a:t>
            </a:r>
            <a:r>
              <a:rPr lang="en-US" dirty="0" err="1"/>
              <a:t>aqui</a:t>
            </a:r>
            <a:r>
              <a:rPr lang="en-US" dirty="0"/>
              <a:t>: https://www.osha.gov/etools/evacuation-plans-procedures/eap/fight-or-flee</a:t>
            </a:r>
          </a:p>
          <a:p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Esta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página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do website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foi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publicada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em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Inglês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e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pode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ser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traduzida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usando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as ferramentas de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tradução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do website.</a:t>
            </a:r>
          </a:p>
          <a:p>
            <a:endParaRPr lang="en-US" dirty="0"/>
          </a:p>
          <a:p>
            <a:r>
              <a:rPr lang="en-US" dirty="0" err="1"/>
              <a:t>Existe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4a </a:t>
            </a:r>
            <a:r>
              <a:rPr lang="en-US" dirty="0" err="1"/>
              <a:t>opção</a:t>
            </a:r>
            <a:r>
              <a:rPr lang="en-US" dirty="0"/>
              <a:t>: </a:t>
            </a:r>
            <a:r>
              <a:rPr lang="en-US" dirty="0" err="1"/>
              <a:t>Extintores</a:t>
            </a:r>
            <a:r>
              <a:rPr lang="en-US" dirty="0"/>
              <a:t> </a:t>
            </a:r>
            <a:r>
              <a:rPr lang="en-US" dirty="0" err="1"/>
              <a:t>são</a:t>
            </a:r>
            <a:r>
              <a:rPr lang="en-US" dirty="0"/>
              <a:t> </a:t>
            </a:r>
            <a:r>
              <a:rPr lang="en-US" dirty="0" err="1"/>
              <a:t>fornecidos</a:t>
            </a:r>
            <a:r>
              <a:rPr lang="en-US" dirty="0"/>
              <a:t> mas </a:t>
            </a:r>
            <a:r>
              <a:rPr lang="en-US" dirty="0" err="1"/>
              <a:t>sem</a:t>
            </a:r>
            <a:r>
              <a:rPr lang="en-US" dirty="0"/>
              <a:t> a </a:t>
            </a:r>
            <a:r>
              <a:rPr lang="en-US" dirty="0" err="1"/>
              <a:t>intenção</a:t>
            </a:r>
            <a:r>
              <a:rPr lang="en-US" dirty="0"/>
              <a:t> de </a:t>
            </a:r>
            <a:r>
              <a:rPr lang="en-US" dirty="0" err="1"/>
              <a:t>uso</a:t>
            </a:r>
            <a:r>
              <a:rPr lang="en-US" dirty="0"/>
              <a:t> </a:t>
            </a:r>
            <a:r>
              <a:rPr lang="en-US" dirty="0" err="1"/>
              <a:t>pelos</a:t>
            </a:r>
            <a:r>
              <a:rPr lang="en-US" dirty="0"/>
              <a:t> </a:t>
            </a:r>
            <a:r>
              <a:rPr lang="en-US" dirty="0" err="1"/>
              <a:t>empregados</a:t>
            </a:r>
            <a:r>
              <a:rPr lang="en-US" dirty="0"/>
              <a:t>. </a:t>
            </a:r>
            <a:r>
              <a:rPr lang="en-US" dirty="0" err="1"/>
              <a:t>Enquanto</a:t>
            </a:r>
            <a:r>
              <a:rPr lang="en-US" dirty="0"/>
              <a:t> </a:t>
            </a:r>
            <a:r>
              <a:rPr lang="en-US" dirty="0" err="1"/>
              <a:t>isto</a:t>
            </a:r>
            <a:r>
              <a:rPr lang="en-US" dirty="0"/>
              <a:t> </a:t>
            </a:r>
            <a:r>
              <a:rPr lang="en-US" dirty="0" err="1"/>
              <a:t>pode</a:t>
            </a:r>
            <a:r>
              <a:rPr lang="en-US" dirty="0"/>
              <a:t> ser </a:t>
            </a:r>
            <a:r>
              <a:rPr lang="en-US" dirty="0" err="1"/>
              <a:t>adicionado</a:t>
            </a:r>
            <a:r>
              <a:rPr lang="en-US" dirty="0"/>
              <a:t> à </a:t>
            </a:r>
            <a:r>
              <a:rPr lang="en-US" dirty="0" err="1"/>
              <a:t>lista</a:t>
            </a:r>
            <a:r>
              <a:rPr lang="en-US" dirty="0"/>
              <a:t> de </a:t>
            </a:r>
            <a:r>
              <a:rPr lang="en-US" dirty="0" err="1"/>
              <a:t>opções</a:t>
            </a:r>
            <a:r>
              <a:rPr lang="en-US" dirty="0"/>
              <a:t>, </a:t>
            </a:r>
            <a:r>
              <a:rPr lang="en-US" dirty="0" err="1"/>
              <a:t>isto</a:t>
            </a:r>
            <a:r>
              <a:rPr lang="en-US" dirty="0"/>
              <a:t> </a:t>
            </a:r>
            <a:r>
              <a:rPr lang="en-US" dirty="0" err="1"/>
              <a:t>pode</a:t>
            </a:r>
            <a:r>
              <a:rPr lang="en-US" dirty="0"/>
              <a:t> </a:t>
            </a:r>
            <a:r>
              <a:rPr lang="en-US" dirty="0" err="1"/>
              <a:t>somente</a:t>
            </a:r>
            <a:r>
              <a:rPr lang="en-US" dirty="0"/>
              <a:t> </a:t>
            </a:r>
            <a:r>
              <a:rPr lang="en-US" dirty="0" err="1"/>
              <a:t>adicionar</a:t>
            </a:r>
            <a:r>
              <a:rPr lang="en-US" dirty="0"/>
              <a:t>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confusão</a:t>
            </a:r>
            <a:r>
              <a:rPr lang="en-US" dirty="0"/>
              <a:t> à </a:t>
            </a:r>
            <a:r>
              <a:rPr lang="en-US" dirty="0" err="1"/>
              <a:t>resposta</a:t>
            </a:r>
            <a:r>
              <a:rPr lang="en-US" dirty="0"/>
              <a:t> </a:t>
            </a:r>
            <a:r>
              <a:rPr lang="en-US" dirty="0" err="1"/>
              <a:t>necessária</a:t>
            </a:r>
            <a:r>
              <a:rPr lang="en-US" dirty="0"/>
              <a:t>, motive </a:t>
            </a:r>
            <a:r>
              <a:rPr lang="en-US" dirty="0" err="1"/>
              <a:t>pelo</a:t>
            </a:r>
            <a:r>
              <a:rPr lang="en-US" dirty="0"/>
              <a:t> qual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foi</a:t>
            </a:r>
            <a:r>
              <a:rPr lang="en-US" dirty="0"/>
              <a:t> </a:t>
            </a:r>
            <a:r>
              <a:rPr lang="en-US" dirty="0" err="1"/>
              <a:t>incluída</a:t>
            </a:r>
            <a:r>
              <a:rPr lang="en-US" dirty="0"/>
              <a:t> </a:t>
            </a:r>
            <a:r>
              <a:rPr lang="en-US" dirty="0" err="1"/>
              <a:t>aqui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47ADC6-8A86-4F5F-8FD0-34B70812992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826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D7E80-DD92-40E8-EBFC-12FAE58666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0B3895-A9A0-1B79-6269-1083178389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3C7388-96F3-2072-3B27-F78A147D2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AA8CE-6AB1-4ED5-F57D-47940D5AA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4CC4C-FB59-EB7F-FF5B-6288706F8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401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03356-B205-ED50-70BB-665B9A010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12C806-6067-C1E1-D2AE-69C8EFC4EE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4E67A1-D1D8-4F48-6D11-41312423A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3D09DC-5E5E-8D53-344B-D66C6D090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D0B71-F204-FA5D-4639-3C20BCD02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722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6F0297-7DA6-CAEF-12D7-4244A135D2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5C0F1E-7145-7E9B-FC19-F142776AE8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726052-AFBC-866C-A5D3-7A6ECBC00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90670-53D7-7C86-6F6E-6D3CF9E15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608FD-313C-700B-1977-1D69C647B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74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C4571-95F5-9093-A4D7-A29EBEE4C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BBCF5-6788-676B-CA76-7DDE6CC5E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61CE8-A449-BC80-EC54-741419A46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B6A763-003C-23A9-C65C-5CCF98DBA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2944A-0984-4832-CF4D-D648B79A4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487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AAD22-2B29-27F5-1916-9DF88AC58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EABB1E-9DAB-5AA1-5DAC-93F98F1115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16D5C5-4122-6DE4-FC8D-75F3A70D9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8EB160-0182-DEEB-A11C-9EDC48054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B18EA-B442-A29B-FA6F-430900EC2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531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D65B3-64CC-2EFA-FCCF-EE398B1A8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B94B1-53C8-507A-D688-807B9266DF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82ADFD-BA2F-3029-7652-4C85EC2BB4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502B9D-3552-6C8E-5084-05C011E30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1F4737-4BC5-8EB9-2C14-B4191A441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5E1687-D255-B503-42FF-FA8EF0DB6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264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59983-3415-636A-7001-384D1D13F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E30FB2-0B7A-1119-98CB-5499C0F4A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B7BC35-9E0F-044C-ABC4-81E2F78AD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656EF1-1FC8-FBFD-BFA0-F0DE16F424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E359DB-8252-C546-EFA2-0FBBD1A699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B95430-256C-D310-CC13-057485233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C68B41-8071-F8C7-C958-B1A33AD41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B4AC73-A0D8-0DFE-1812-9F8301C77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441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89F10-0176-C956-7C4B-68F7C8479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3A2F42-930B-2B16-12F2-263FD8359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A74212-4E55-960E-4728-3C84DC3E1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C9EFE8-9CCC-C998-7166-23A09ABCD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3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9A8688-C12D-627C-1533-2348ECD3F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642180-2C8F-2334-644F-4BB6B5048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2CF94C-50A4-245C-E281-CF01B80B0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082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6EA64-249D-F4D4-110A-EB058DD40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AF030-C71D-39AC-E534-3FBAEBCED6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558F98-E64C-CC0B-DB83-BB7AC4450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7D5BB5-CF0A-4146-B678-1D8F116CB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687796-86BE-9D40-D498-BC9C507E4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0B0D6-D49B-8C6E-FE1E-09F353868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51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D1C87-6515-CB06-EBC6-BA0221178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110563-58D7-9297-9FA4-D73649BF75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578DCF-8EF1-33AB-8A17-045D0F41C9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B59ED1-EC5B-C7F2-6B16-9D434194E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4422B7-CD3B-6A82-2FB7-A422A8372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0EDE2B-FA9D-F732-BA14-B6F79C6DF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686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927AFB-DC2F-1D0C-38CD-CFA98D94A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DC81E1-AF72-13F8-C6FE-3A29E0D8A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66C5A7-F817-6E42-0B13-4C3B4DB92D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2B1A7-68F2-49FE-AECA-89B6ABE078A2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BF3E5-6211-BEC5-AD45-A6DF8526BA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71C36-EC65-2E05-0DE5-C264BF7CEF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729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ha.gov/etools/young-workers-restaurant-safety/posters" TargetMode="External"/><Relationship Id="rId2" Type="http://schemas.openxmlformats.org/officeDocument/2006/relationships/hyperlink" Target="https://www.osha.gov/etools/evacuation-plans-procedure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CFEF0DD-E633-7D0E-175F-A5DD6204FD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Parte</a:t>
            </a:r>
            <a:r>
              <a:rPr lang="en-US" dirty="0"/>
              <a:t> 2: </a:t>
            </a:r>
            <a:r>
              <a:rPr lang="en-US" dirty="0" err="1"/>
              <a:t>Perigos</a:t>
            </a:r>
            <a:r>
              <a:rPr lang="en-US" dirty="0"/>
              <a:t> de </a:t>
            </a:r>
            <a:r>
              <a:rPr lang="en-US" dirty="0" err="1"/>
              <a:t>Segurança</a:t>
            </a:r>
            <a:r>
              <a:rPr lang="en-US" dirty="0"/>
              <a:t> </a:t>
            </a:r>
            <a:r>
              <a:rPr lang="en-US" dirty="0" err="1"/>
              <a:t>Básica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A04A12-0EE9-4E4F-AEAD-A23DCA618A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n-US" dirty="0"/>
              <a:t>Food Truck </a:t>
            </a:r>
            <a:r>
              <a:rPr lang="en-US" dirty="0" err="1"/>
              <a:t>Móvel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Treinamento</a:t>
            </a:r>
            <a:r>
              <a:rPr lang="en-US" dirty="0"/>
              <a:t> de </a:t>
            </a:r>
            <a:r>
              <a:rPr lang="en-US" dirty="0" err="1"/>
              <a:t>Segurança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FE855A-ED8F-424F-891C-C549E8AB02DC}"/>
              </a:ext>
            </a:extLst>
          </p:cNvPr>
          <p:cNvSpPr txBox="1"/>
          <p:nvPr/>
        </p:nvSpPr>
        <p:spPr>
          <a:xfrm>
            <a:off x="1319505" y="5387311"/>
            <a:ext cx="10012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Este material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foi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produzido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sob o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projeto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número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SH-39170-SH2 da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Administração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de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Segurança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e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Saúde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Ocupacional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pt-B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Departamento de Trabalho dos Estados Unidos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Este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não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necessariamente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reflete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as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visões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ou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políticas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do </a:t>
            </a:r>
            <a:r>
              <a:rPr lang="pt-B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Departamento de Trabalho dos Estados Unidos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nem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menção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de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marcas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</a:rPr>
              <a:t>produtos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</a:rPr>
              <a:t>comerciais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</a:rPr>
              <a:t>ou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</a:rPr>
              <a:t>organizações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</a:rPr>
              <a:t>implica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 o </a:t>
            </a:r>
            <a:r>
              <a:rPr lang="en-US" i="1">
                <a:latin typeface="Calibri" panose="020F0502020204030204" pitchFamily="34" charset="0"/>
                <a:ea typeface="Calibri" panose="020F0502020204030204" pitchFamily="34" charset="0"/>
              </a:rPr>
              <a:t>endosso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</a:rPr>
              <a:t>pelo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</a:rPr>
              <a:t>Governo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 Americano.</a:t>
            </a:r>
            <a:endParaRPr lang="en-US" sz="1800" i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103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4BC07-B862-0D88-8BF1-DFF486DD1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err="1"/>
              <a:t>Perigos</a:t>
            </a:r>
            <a:r>
              <a:rPr lang="en-US" dirty="0"/>
              <a:t> de </a:t>
            </a:r>
            <a:r>
              <a:rPr lang="en-US" dirty="0" err="1"/>
              <a:t>Incêndio</a:t>
            </a:r>
            <a:r>
              <a:rPr lang="en-US" dirty="0"/>
              <a:t> e </a:t>
            </a:r>
            <a:r>
              <a:rPr lang="en-US" dirty="0" err="1"/>
              <a:t>Planos</a:t>
            </a:r>
            <a:r>
              <a:rPr lang="en-US" dirty="0"/>
              <a:t> de </a:t>
            </a:r>
            <a:r>
              <a:rPr lang="en-US" dirty="0" err="1"/>
              <a:t>Prevenção</a:t>
            </a:r>
            <a:r>
              <a:rPr lang="en-US" dirty="0"/>
              <a:t> a </a:t>
            </a:r>
            <a:r>
              <a:rPr lang="en-US" dirty="0" err="1"/>
              <a:t>Incêndios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C3627-B13A-978F-A236-F2D00919D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1" y="1200124"/>
            <a:ext cx="9731827" cy="554506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u="sng" dirty="0" err="1"/>
              <a:t>Propósito</a:t>
            </a:r>
            <a:r>
              <a:rPr lang="en-US" sz="2400" b="1" u="sng" dirty="0"/>
              <a:t>:</a:t>
            </a:r>
            <a:r>
              <a:rPr lang="en-US" sz="2400" b="1" dirty="0"/>
              <a:t> </a:t>
            </a:r>
            <a:r>
              <a:rPr lang="en-US" sz="2400" dirty="0" err="1"/>
              <a:t>Prevenir</a:t>
            </a:r>
            <a:r>
              <a:rPr lang="en-US" sz="2400" dirty="0"/>
              <a:t> a </a:t>
            </a:r>
            <a:r>
              <a:rPr lang="en-US" sz="2400" dirty="0" err="1"/>
              <a:t>ocorrência</a:t>
            </a:r>
            <a:r>
              <a:rPr lang="en-US" sz="2400" dirty="0"/>
              <a:t> de um </a:t>
            </a:r>
            <a:r>
              <a:rPr lang="en-US" sz="2400" dirty="0" err="1"/>
              <a:t>incêndio</a:t>
            </a:r>
            <a:r>
              <a:rPr lang="en-US" sz="2400" dirty="0"/>
              <a:t> </a:t>
            </a:r>
            <a:r>
              <a:rPr lang="en-US" sz="2400" dirty="0" err="1"/>
              <a:t>em</a:t>
            </a:r>
            <a:r>
              <a:rPr lang="en-US" sz="2400" dirty="0"/>
              <a:t> um local de </a:t>
            </a:r>
            <a:r>
              <a:rPr lang="en-US" sz="2400" dirty="0" err="1"/>
              <a:t>trabalho</a:t>
            </a:r>
            <a:r>
              <a:rPr lang="en-US" sz="2400" dirty="0"/>
              <a:t>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 err="1"/>
              <a:t>Descrever</a:t>
            </a:r>
            <a:r>
              <a:rPr lang="en-US" sz="2400" dirty="0"/>
              <a:t> as </a:t>
            </a:r>
            <a:r>
              <a:rPr lang="en-US" sz="2400" dirty="0" err="1"/>
              <a:t>fontes</a:t>
            </a:r>
            <a:r>
              <a:rPr lang="en-US" sz="2400" dirty="0"/>
              <a:t> de </a:t>
            </a:r>
            <a:r>
              <a:rPr lang="en-US" sz="2400" dirty="0" err="1"/>
              <a:t>combustível</a:t>
            </a:r>
            <a:r>
              <a:rPr lang="en-US" sz="2400" dirty="0"/>
              <a:t> que </a:t>
            </a:r>
            <a:r>
              <a:rPr lang="en-US" sz="2400" dirty="0" err="1"/>
              <a:t>podem</a:t>
            </a:r>
            <a:r>
              <a:rPr lang="en-US" sz="2400" dirty="0"/>
              <a:t> </a:t>
            </a:r>
            <a:r>
              <a:rPr lang="en-US" sz="2400" dirty="0" err="1"/>
              <a:t>iniciar</a:t>
            </a:r>
            <a:r>
              <a:rPr lang="en-US" sz="2400" dirty="0"/>
              <a:t> </a:t>
            </a:r>
            <a:r>
              <a:rPr lang="en-US" sz="2400" dirty="0" err="1"/>
              <a:t>ou</a:t>
            </a:r>
            <a:r>
              <a:rPr lang="en-US" sz="2400" dirty="0"/>
              <a:t> </a:t>
            </a:r>
            <a:r>
              <a:rPr lang="en-US" sz="2400" dirty="0" err="1"/>
              <a:t>contribuir</a:t>
            </a:r>
            <a:r>
              <a:rPr lang="en-US" sz="2400" dirty="0"/>
              <a:t> para o </a:t>
            </a:r>
            <a:r>
              <a:rPr lang="en-US" sz="2400" dirty="0" err="1"/>
              <a:t>alastramento</a:t>
            </a:r>
            <a:r>
              <a:rPr lang="en-US" sz="2400" dirty="0"/>
              <a:t> de um </a:t>
            </a:r>
            <a:r>
              <a:rPr lang="en-US" sz="2400" dirty="0" err="1"/>
              <a:t>incêndio</a:t>
            </a:r>
            <a:r>
              <a:rPr lang="en-US" sz="2400" dirty="0"/>
              <a:t> E </a:t>
            </a:r>
            <a:r>
              <a:rPr lang="en-US" sz="2400" dirty="0" err="1"/>
              <a:t>equipamentos</a:t>
            </a:r>
            <a:r>
              <a:rPr lang="en-US" sz="2400" dirty="0"/>
              <a:t> no local para </a:t>
            </a:r>
            <a:r>
              <a:rPr lang="en-US" sz="2400" dirty="0" err="1"/>
              <a:t>controlar</a:t>
            </a:r>
            <a:r>
              <a:rPr lang="en-US" sz="2400" dirty="0"/>
              <a:t> um </a:t>
            </a:r>
            <a:r>
              <a:rPr lang="en-US" sz="2400" dirty="0" err="1"/>
              <a:t>incêndio</a:t>
            </a:r>
            <a:r>
              <a:rPr lang="en-US" sz="2400" dirty="0"/>
              <a:t> (</a:t>
            </a:r>
            <a:r>
              <a:rPr lang="en-US" sz="2400" dirty="0" err="1"/>
              <a:t>alarmes</a:t>
            </a:r>
            <a:r>
              <a:rPr lang="en-US" sz="2400" dirty="0"/>
              <a:t>, </a:t>
            </a:r>
            <a:r>
              <a:rPr lang="en-US" sz="2400" dirty="0" err="1"/>
              <a:t>sistemas</a:t>
            </a:r>
            <a:r>
              <a:rPr lang="en-US" sz="2400" dirty="0"/>
              <a:t> de </a:t>
            </a:r>
            <a:r>
              <a:rPr lang="en-US" sz="2400" dirty="0" err="1"/>
              <a:t>extinção</a:t>
            </a:r>
            <a:r>
              <a:rPr lang="en-US" sz="2400" dirty="0"/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u="sng" dirty="0" err="1"/>
              <a:t>Requisitos</a:t>
            </a:r>
            <a:r>
              <a:rPr lang="en-US" sz="2400" b="1" u="sng" dirty="0"/>
              <a:t>: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Lista de </a:t>
            </a:r>
            <a:r>
              <a:rPr lang="en-US" sz="2400" dirty="0" err="1"/>
              <a:t>todos</a:t>
            </a:r>
            <a:r>
              <a:rPr lang="en-US" sz="2400" dirty="0"/>
              <a:t> </a:t>
            </a:r>
            <a:r>
              <a:rPr lang="en-US" sz="2400" dirty="0" err="1"/>
              <a:t>os</a:t>
            </a:r>
            <a:r>
              <a:rPr lang="en-US" sz="2400" dirty="0"/>
              <a:t> </a:t>
            </a:r>
            <a:r>
              <a:rPr lang="en-US" sz="2400" dirty="0" err="1"/>
              <a:t>perigos</a:t>
            </a:r>
            <a:r>
              <a:rPr lang="en-US" sz="2400" dirty="0"/>
              <a:t> de </a:t>
            </a:r>
            <a:r>
              <a:rPr lang="en-US" sz="2400" dirty="0" err="1"/>
              <a:t>incêndio</a:t>
            </a:r>
            <a:r>
              <a:rPr lang="en-US" sz="2400" dirty="0"/>
              <a:t>, </a:t>
            </a:r>
            <a:r>
              <a:rPr lang="en-US" sz="2400" dirty="0" err="1"/>
              <a:t>fontes</a:t>
            </a:r>
            <a:r>
              <a:rPr lang="en-US" sz="2400" dirty="0"/>
              <a:t> </a:t>
            </a:r>
            <a:r>
              <a:rPr lang="en-US" sz="2400" dirty="0" err="1"/>
              <a:t>potenciais</a:t>
            </a:r>
            <a:r>
              <a:rPr lang="en-US" sz="2400" dirty="0"/>
              <a:t> de </a:t>
            </a:r>
            <a:r>
              <a:rPr lang="en-US" sz="2400" dirty="0" err="1"/>
              <a:t>ignição</a:t>
            </a:r>
            <a:r>
              <a:rPr lang="en-US" sz="2400" dirty="0"/>
              <a:t>, e </a:t>
            </a:r>
            <a:r>
              <a:rPr lang="en-US" sz="2400" dirty="0" err="1"/>
              <a:t>equipamentos</a:t>
            </a:r>
            <a:r>
              <a:rPr lang="en-US" sz="2400" dirty="0"/>
              <a:t> de </a:t>
            </a:r>
            <a:r>
              <a:rPr lang="en-US" sz="2400" dirty="0" err="1"/>
              <a:t>proteção</a:t>
            </a:r>
            <a:r>
              <a:rPr lang="en-US" sz="2400" dirty="0"/>
              <a:t> contra </a:t>
            </a:r>
            <a:r>
              <a:rPr lang="en-US" sz="2400" dirty="0" err="1"/>
              <a:t>incêndios</a:t>
            </a:r>
            <a:endParaRPr lang="en-US" sz="24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 err="1"/>
              <a:t>Procedimentos</a:t>
            </a:r>
            <a:r>
              <a:rPr lang="en-US" sz="2400" dirty="0"/>
              <a:t> para </a:t>
            </a:r>
            <a:r>
              <a:rPr lang="en-US" sz="2400" dirty="0" err="1"/>
              <a:t>controlar</a:t>
            </a:r>
            <a:r>
              <a:rPr lang="en-US" sz="2400" dirty="0"/>
              <a:t> </a:t>
            </a:r>
            <a:r>
              <a:rPr lang="en-US" sz="2400" dirty="0" err="1"/>
              <a:t>acumulação</a:t>
            </a:r>
            <a:r>
              <a:rPr lang="en-US" sz="2400" dirty="0"/>
              <a:t> de </a:t>
            </a:r>
            <a:r>
              <a:rPr lang="en-US" sz="2400" dirty="0" err="1"/>
              <a:t>lixos</a:t>
            </a:r>
            <a:r>
              <a:rPr lang="en-US" sz="2400" dirty="0"/>
              <a:t> </a:t>
            </a:r>
            <a:r>
              <a:rPr lang="en-US" sz="2400" dirty="0" err="1"/>
              <a:t>inflamáveis</a:t>
            </a:r>
            <a:r>
              <a:rPr lang="en-US" sz="2400" dirty="0"/>
              <a:t>/</a:t>
            </a:r>
            <a:r>
              <a:rPr lang="en-US" sz="2400" dirty="0" err="1"/>
              <a:t>combustíveis</a:t>
            </a:r>
            <a:endParaRPr lang="en-US" sz="24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 err="1"/>
              <a:t>Manutenção</a:t>
            </a:r>
            <a:r>
              <a:rPr lang="en-US" sz="2400" dirty="0"/>
              <a:t> regular de </a:t>
            </a:r>
            <a:r>
              <a:rPr lang="en-US" sz="2400" dirty="0" err="1"/>
              <a:t>proteção</a:t>
            </a:r>
            <a:r>
              <a:rPr lang="en-US" sz="2400" dirty="0"/>
              <a:t> de </a:t>
            </a:r>
            <a:r>
              <a:rPr lang="en-US" sz="2400" dirty="0" err="1"/>
              <a:t>segurança</a:t>
            </a:r>
            <a:r>
              <a:rPr lang="en-US" sz="2400" dirty="0"/>
              <a:t> 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en-US" sz="2400" dirty="0" err="1"/>
              <a:t>equipamentos</a:t>
            </a:r>
            <a:r>
              <a:rPr lang="en-US" sz="2400" dirty="0"/>
              <a:t> que </a:t>
            </a:r>
            <a:r>
              <a:rPr lang="en-US" sz="2400" dirty="0" err="1"/>
              <a:t>produzem</a:t>
            </a:r>
            <a:r>
              <a:rPr lang="en-US" sz="2400" dirty="0"/>
              <a:t> </a:t>
            </a:r>
            <a:r>
              <a:rPr lang="en-US" sz="2400" dirty="0" err="1"/>
              <a:t>calor</a:t>
            </a:r>
            <a:endParaRPr lang="en-US" sz="24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O </a:t>
            </a:r>
            <a:r>
              <a:rPr lang="en-US" sz="2400" dirty="0" err="1"/>
              <a:t>nome</a:t>
            </a:r>
            <a:r>
              <a:rPr lang="en-US" sz="2400" dirty="0"/>
              <a:t>/</a:t>
            </a:r>
            <a:r>
              <a:rPr lang="en-US" sz="2400" dirty="0" err="1"/>
              <a:t>função</a:t>
            </a:r>
            <a:r>
              <a:rPr lang="en-US" sz="2400" dirty="0"/>
              <a:t> da </a:t>
            </a:r>
            <a:r>
              <a:rPr lang="en-US" sz="2400" dirty="0" err="1"/>
              <a:t>pessoa</a:t>
            </a:r>
            <a:r>
              <a:rPr lang="en-US" sz="2400" dirty="0"/>
              <a:t> </a:t>
            </a:r>
            <a:r>
              <a:rPr lang="en-US" sz="2400" dirty="0" err="1"/>
              <a:t>responsável</a:t>
            </a:r>
            <a:r>
              <a:rPr lang="en-US" sz="2400" dirty="0"/>
              <a:t> pela </a:t>
            </a:r>
            <a:r>
              <a:rPr lang="en-US" sz="2400" dirty="0" err="1"/>
              <a:t>fontes</a:t>
            </a:r>
            <a:r>
              <a:rPr lang="en-US" sz="2400" dirty="0"/>
              <a:t> de </a:t>
            </a:r>
            <a:r>
              <a:rPr lang="en-US" sz="2400" dirty="0" err="1"/>
              <a:t>combustíveis</a:t>
            </a:r>
            <a:r>
              <a:rPr lang="en-US" sz="2400" dirty="0"/>
              <a:t>, </a:t>
            </a:r>
            <a:r>
              <a:rPr lang="en-US" sz="2400" dirty="0" err="1"/>
              <a:t>manutenção</a:t>
            </a:r>
            <a:r>
              <a:rPr lang="en-US" sz="2400" dirty="0"/>
              <a:t> de </a:t>
            </a:r>
            <a:r>
              <a:rPr lang="en-US" sz="2400" dirty="0" err="1"/>
              <a:t>equipamento</a:t>
            </a:r>
            <a:endParaRPr lang="en-US" sz="24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 err="1"/>
              <a:t>Empregados</a:t>
            </a:r>
            <a:r>
              <a:rPr lang="en-US" sz="2400" dirty="0"/>
              <a:t> </a:t>
            </a:r>
            <a:r>
              <a:rPr lang="en-US" sz="2400" dirty="0" err="1"/>
              <a:t>devem</a:t>
            </a:r>
            <a:r>
              <a:rPr lang="en-US" sz="2400" dirty="0"/>
              <a:t> ser </a:t>
            </a:r>
            <a:r>
              <a:rPr lang="en-US" sz="2400" dirty="0" err="1"/>
              <a:t>informados</a:t>
            </a:r>
            <a:r>
              <a:rPr lang="en-US" sz="2400" dirty="0"/>
              <a:t> </a:t>
            </a:r>
            <a:r>
              <a:rPr lang="en-US" sz="2400" dirty="0" err="1"/>
              <a:t>sobre</a:t>
            </a:r>
            <a:r>
              <a:rPr lang="en-US" sz="2400" dirty="0"/>
              <a:t> </a:t>
            </a:r>
            <a:r>
              <a:rPr lang="en-US" sz="2400" dirty="0" err="1"/>
              <a:t>os</a:t>
            </a:r>
            <a:r>
              <a:rPr lang="en-US" sz="2400" dirty="0"/>
              <a:t> </a:t>
            </a:r>
            <a:r>
              <a:rPr lang="en-US" sz="2400" dirty="0" err="1"/>
              <a:t>perigos</a:t>
            </a:r>
            <a:r>
              <a:rPr lang="en-US" sz="2400" dirty="0"/>
              <a:t> de </a:t>
            </a:r>
            <a:r>
              <a:rPr lang="en-US" sz="2400" dirty="0" err="1"/>
              <a:t>incêndio</a:t>
            </a:r>
            <a:r>
              <a:rPr lang="en-US" sz="2400" dirty="0"/>
              <a:t> a que </a:t>
            </a:r>
            <a:r>
              <a:rPr lang="en-US" sz="2400" dirty="0" err="1"/>
              <a:t>eles</a:t>
            </a:r>
            <a:r>
              <a:rPr lang="en-US" sz="2400" dirty="0"/>
              <a:t> </a:t>
            </a:r>
            <a:r>
              <a:rPr lang="en-US" sz="2400" dirty="0" err="1"/>
              <a:t>estão</a:t>
            </a:r>
            <a:r>
              <a:rPr lang="en-US" sz="2400" dirty="0"/>
              <a:t> </a:t>
            </a:r>
            <a:r>
              <a:rPr lang="en-US" sz="2400" dirty="0" err="1"/>
              <a:t>expostos</a:t>
            </a:r>
            <a:r>
              <a:rPr lang="en-US" sz="2400" dirty="0"/>
              <a:t> e </a:t>
            </a:r>
            <a:r>
              <a:rPr lang="en-US" sz="2400" dirty="0" err="1"/>
              <a:t>métodos</a:t>
            </a:r>
            <a:r>
              <a:rPr lang="en-US" sz="2400" dirty="0"/>
              <a:t> de auto-</a:t>
            </a:r>
            <a:r>
              <a:rPr lang="en-US" sz="2400" dirty="0" err="1"/>
              <a:t>proteção</a:t>
            </a:r>
            <a:endParaRPr lang="en-US" sz="24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/>
              <a:t>*</a:t>
            </a:r>
            <a:r>
              <a:rPr lang="en-US" sz="2400" dirty="0" err="1"/>
              <a:t>Mais</a:t>
            </a:r>
            <a:r>
              <a:rPr lang="en-US" sz="2400" dirty="0"/>
              <a:t> </a:t>
            </a:r>
            <a:r>
              <a:rPr lang="en-US" sz="2400" dirty="0" err="1"/>
              <a:t>informação</a:t>
            </a:r>
            <a:r>
              <a:rPr lang="en-US" sz="2400" dirty="0"/>
              <a:t> </a:t>
            </a:r>
            <a:r>
              <a:rPr lang="en-US" sz="2400" dirty="0" err="1"/>
              <a:t>durante</a:t>
            </a:r>
            <a:r>
              <a:rPr lang="en-US" sz="2400" dirty="0"/>
              <a:t> o </a:t>
            </a:r>
            <a:r>
              <a:rPr lang="en-US" sz="2400" dirty="0" err="1"/>
              <a:t>Módulo</a:t>
            </a:r>
            <a:r>
              <a:rPr lang="en-US" sz="2400" dirty="0"/>
              <a:t> de </a:t>
            </a:r>
            <a:r>
              <a:rPr lang="en-US" sz="2400" dirty="0" err="1"/>
              <a:t>Segurança</a:t>
            </a:r>
            <a:r>
              <a:rPr lang="en-US" sz="2400" dirty="0"/>
              <a:t> de </a:t>
            </a:r>
            <a:r>
              <a:rPr lang="en-US" sz="2400" dirty="0" err="1"/>
              <a:t>Incêndio</a:t>
            </a:r>
            <a:r>
              <a:rPr lang="en-US" sz="2400" dirty="0"/>
              <a:t>*</a:t>
            </a:r>
          </a:p>
        </p:txBody>
      </p:sp>
      <p:pic>
        <p:nvPicPr>
          <p:cNvPr id="4" name="Picture 3" descr="A fire extinguisher on a wall jpg 28KB">
            <a:extLst>
              <a:ext uri="{FF2B5EF4-FFF2-40B4-BE49-F238E27FC236}">
                <a16:creationId xmlns:a16="http://schemas.microsoft.com/office/drawing/2014/main" id="{EAB96D05-4AE8-7EEC-2226-56E3C944C87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87" t="35144" r="16276" b="7468"/>
          <a:stretch/>
        </p:blipFill>
        <p:spPr>
          <a:xfrm>
            <a:off x="10733314" y="4444823"/>
            <a:ext cx="1240971" cy="2150264"/>
          </a:xfrm>
          <a:prstGeom prst="rect">
            <a:avLst/>
          </a:prstGeom>
        </p:spPr>
      </p:pic>
      <p:pic>
        <p:nvPicPr>
          <p:cNvPr id="6" name="Picture 5" descr="Fire Alarm 29.5 KB jpg">
            <a:extLst>
              <a:ext uri="{FF2B5EF4-FFF2-40B4-BE49-F238E27FC236}">
                <a16:creationId xmlns:a16="http://schemas.microsoft.com/office/drawing/2014/main" id="{7B3FDF5E-6B8F-4BFF-6280-63DD88BD196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29" t="11643" r="20321" b="6499"/>
          <a:stretch/>
        </p:blipFill>
        <p:spPr>
          <a:xfrm>
            <a:off x="9823269" y="2020639"/>
            <a:ext cx="2151016" cy="2023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147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CE56E-FF10-916C-BA45-CE5BA0458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Saídas</a:t>
            </a:r>
            <a:r>
              <a:rPr lang="en-US" dirty="0"/>
              <a:t> (</a:t>
            </a:r>
            <a:r>
              <a:rPr lang="en-US" dirty="0" err="1"/>
              <a:t>Saídas</a:t>
            </a:r>
            <a:r>
              <a:rPr lang="en-US" dirty="0"/>
              <a:t> de </a:t>
            </a:r>
            <a:r>
              <a:rPr lang="en-US" dirty="0" err="1"/>
              <a:t>Emergência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6CC24-8A4B-9112-CBE6-F1E1137FF8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64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 err="1"/>
              <a:t>Requisitos</a:t>
            </a:r>
            <a:r>
              <a:rPr lang="en-US" u="sng" dirty="0"/>
              <a:t>: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 err="1"/>
              <a:t>Saídas</a:t>
            </a:r>
            <a:r>
              <a:rPr lang="en-US" dirty="0"/>
              <a:t> de </a:t>
            </a:r>
            <a:r>
              <a:rPr lang="en-US" dirty="0" err="1"/>
              <a:t>Emergência</a:t>
            </a:r>
            <a:r>
              <a:rPr lang="en-US" dirty="0"/>
              <a:t> </a:t>
            </a:r>
            <a:r>
              <a:rPr lang="en-US" dirty="0" err="1"/>
              <a:t>devem</a:t>
            </a:r>
            <a:r>
              <a:rPr lang="en-US" dirty="0"/>
              <a:t> ser </a:t>
            </a:r>
            <a:r>
              <a:rPr lang="en-US" dirty="0" err="1"/>
              <a:t>permanentes</a:t>
            </a:r>
            <a:r>
              <a:rPr lang="en-US" dirty="0"/>
              <a:t>, </a:t>
            </a:r>
            <a:r>
              <a:rPr lang="en-US" dirty="0" err="1"/>
              <a:t>marcadas</a:t>
            </a:r>
            <a:r>
              <a:rPr lang="en-US" dirty="0"/>
              <a:t>, </a:t>
            </a:r>
            <a:r>
              <a:rPr lang="en-US" dirty="0" err="1"/>
              <a:t>destrancadas</a:t>
            </a:r>
            <a:r>
              <a:rPr lang="en-US" dirty="0"/>
              <a:t>, e </a:t>
            </a:r>
            <a:r>
              <a:rPr lang="en-US" dirty="0" err="1"/>
              <a:t>desobstruídas</a:t>
            </a:r>
            <a:endParaRPr lang="en-US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 err="1"/>
              <a:t>Nenhum</a:t>
            </a:r>
            <a:r>
              <a:rPr lang="en-US" dirty="0"/>
              <a:t> material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equipamento</a:t>
            </a:r>
            <a:r>
              <a:rPr lang="en-US" dirty="0"/>
              <a:t> </a:t>
            </a:r>
            <a:r>
              <a:rPr lang="en-US" dirty="0" err="1"/>
              <a:t>pode</a:t>
            </a:r>
            <a:r>
              <a:rPr lang="en-US" dirty="0"/>
              <a:t> ser </a:t>
            </a:r>
            <a:r>
              <a:rPr lang="en-US" dirty="0" err="1"/>
              <a:t>colocado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rota</a:t>
            </a:r>
            <a:r>
              <a:rPr lang="en-US" dirty="0"/>
              <a:t> de </a:t>
            </a:r>
            <a:r>
              <a:rPr lang="en-US" dirty="0" err="1"/>
              <a:t>saída</a:t>
            </a:r>
            <a:r>
              <a:rPr lang="en-US" dirty="0"/>
              <a:t> (</a:t>
            </a:r>
            <a:r>
              <a:rPr lang="en-US" dirty="0" err="1"/>
              <a:t>permanentemente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temporariamente</a:t>
            </a:r>
            <a:r>
              <a:rPr lang="en-US" dirty="0"/>
              <a:t>)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 err="1"/>
              <a:t>Portas</a:t>
            </a:r>
            <a:r>
              <a:rPr lang="en-US" dirty="0"/>
              <a:t> </a:t>
            </a:r>
            <a:r>
              <a:rPr lang="en-US" dirty="0" err="1"/>
              <a:t>devem</a:t>
            </a:r>
            <a:r>
              <a:rPr lang="en-US" dirty="0"/>
              <a:t> </a:t>
            </a:r>
            <a:r>
              <a:rPr lang="en-US" dirty="0" err="1"/>
              <a:t>estar</a:t>
            </a:r>
            <a:r>
              <a:rPr lang="en-US" dirty="0"/>
              <a:t> </a:t>
            </a:r>
            <a:r>
              <a:rPr lang="en-US" dirty="0" err="1"/>
              <a:t>destrancadas</a:t>
            </a:r>
            <a:r>
              <a:rPr lang="en-US" dirty="0"/>
              <a:t> por dentro e </a:t>
            </a:r>
            <a:r>
              <a:rPr lang="en-US" dirty="0" err="1"/>
              <a:t>trabalhadores</a:t>
            </a:r>
            <a:r>
              <a:rPr lang="en-US" dirty="0"/>
              <a:t> </a:t>
            </a:r>
            <a:r>
              <a:rPr lang="en-US" dirty="0" err="1"/>
              <a:t>devem</a:t>
            </a:r>
            <a:r>
              <a:rPr lang="en-US" dirty="0"/>
              <a:t> ser </a:t>
            </a:r>
            <a:r>
              <a:rPr lang="en-US" dirty="0" err="1"/>
              <a:t>capazes</a:t>
            </a:r>
            <a:r>
              <a:rPr lang="en-US" dirty="0"/>
              <a:t> de </a:t>
            </a:r>
            <a:r>
              <a:rPr lang="en-US" dirty="0" err="1"/>
              <a:t>abrir</a:t>
            </a:r>
            <a:r>
              <a:rPr lang="en-US" dirty="0"/>
              <a:t> a porta de </a:t>
            </a:r>
            <a:r>
              <a:rPr lang="en-US" dirty="0" err="1"/>
              <a:t>saída</a:t>
            </a:r>
            <a:r>
              <a:rPr lang="en-US" dirty="0"/>
              <a:t> a </a:t>
            </a:r>
            <a:r>
              <a:rPr lang="en-US" dirty="0" err="1"/>
              <a:t>qualquer</a:t>
            </a:r>
            <a:r>
              <a:rPr lang="en-US" dirty="0"/>
              <a:t> </a:t>
            </a:r>
            <a:r>
              <a:rPr lang="en-US" dirty="0" err="1"/>
              <a:t>momento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chaves</a:t>
            </a:r>
            <a:r>
              <a:rPr lang="en-US" dirty="0"/>
              <a:t>, ferramentas,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conhecimento</a:t>
            </a:r>
            <a:r>
              <a:rPr lang="en-US" dirty="0"/>
              <a:t> especial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Uma porta de </a:t>
            </a:r>
            <a:r>
              <a:rPr lang="en-US" dirty="0" err="1"/>
              <a:t>emergência</a:t>
            </a:r>
            <a:r>
              <a:rPr lang="en-US" dirty="0"/>
              <a:t> </a:t>
            </a:r>
            <a:r>
              <a:rPr lang="en-US" dirty="0" err="1"/>
              <a:t>articulada</a:t>
            </a:r>
            <a:r>
              <a:rPr lang="en-US" dirty="0"/>
              <a:t> </a:t>
            </a:r>
            <a:r>
              <a:rPr lang="en-US" dirty="0" err="1"/>
              <a:t>deve</a:t>
            </a:r>
            <a:r>
              <a:rPr lang="en-US" dirty="0"/>
              <a:t> ser </a:t>
            </a:r>
            <a:r>
              <a:rPr lang="en-US" dirty="0" err="1"/>
              <a:t>usada</a:t>
            </a:r>
            <a:r>
              <a:rPr lang="en-US" dirty="0"/>
              <a:t> e </a:t>
            </a:r>
            <a:r>
              <a:rPr lang="en-US" dirty="0" err="1"/>
              <a:t>abrir</a:t>
            </a:r>
            <a:r>
              <a:rPr lang="en-US" dirty="0"/>
              <a:t> para fora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direção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caminho</a:t>
            </a:r>
            <a:r>
              <a:rPr lang="en-US" dirty="0"/>
              <a:t> de </a:t>
            </a:r>
            <a:r>
              <a:rPr lang="en-US" dirty="0" err="1"/>
              <a:t>saída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 descr="Seta para designar a Saída de Emergência">
            <a:extLst>
              <a:ext uri="{FF2B5EF4-FFF2-40B4-BE49-F238E27FC236}">
                <a16:creationId xmlns:a16="http://schemas.microsoft.com/office/drawing/2014/main" id="{0562B740-3752-0FD2-6E70-28B1B746408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61" b="19397"/>
          <a:stretch/>
        </p:blipFill>
        <p:spPr>
          <a:xfrm>
            <a:off x="8008983" y="365125"/>
            <a:ext cx="4064000" cy="1619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559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80FF6-EE70-2944-5AAB-B3F0DDBCE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986818" cy="1325563"/>
          </a:xfrm>
        </p:spPr>
        <p:txBody>
          <a:bodyPr/>
          <a:lstStyle/>
          <a:p>
            <a:r>
              <a:rPr lang="en-US" dirty="0" err="1"/>
              <a:t>Serviços</a:t>
            </a:r>
            <a:r>
              <a:rPr lang="en-US" dirty="0"/>
              <a:t> </a:t>
            </a:r>
            <a:r>
              <a:rPr lang="en-US" dirty="0" err="1"/>
              <a:t>Médicos</a:t>
            </a:r>
            <a:r>
              <a:rPr lang="en-US" dirty="0"/>
              <a:t>, Kits de </a:t>
            </a:r>
            <a:r>
              <a:rPr lang="en-US" dirty="0" err="1"/>
              <a:t>Primeiros-Socorros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05557-B19A-EF63-14A9-8F98F63B2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138" y="1825625"/>
            <a:ext cx="9595262" cy="48364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600" u="sng" dirty="0" err="1"/>
              <a:t>Requisitos</a:t>
            </a:r>
            <a:r>
              <a:rPr lang="en-US" sz="2600" u="sng" dirty="0"/>
              <a:t>: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600" dirty="0" err="1"/>
              <a:t>Posto</a:t>
            </a:r>
            <a:r>
              <a:rPr lang="en-US" sz="2600" dirty="0"/>
              <a:t> </a:t>
            </a:r>
            <a:r>
              <a:rPr lang="en-US" sz="2600" dirty="0" err="1"/>
              <a:t>médico</a:t>
            </a:r>
            <a:r>
              <a:rPr lang="en-US" sz="2600" dirty="0"/>
              <a:t> </a:t>
            </a:r>
            <a:r>
              <a:rPr lang="en-US" sz="2600" dirty="0" err="1"/>
              <a:t>prontamente</a:t>
            </a:r>
            <a:r>
              <a:rPr lang="en-US" sz="2600" dirty="0"/>
              <a:t> </a:t>
            </a:r>
            <a:r>
              <a:rPr lang="en-US" sz="2600" dirty="0" err="1"/>
              <a:t>disponível</a:t>
            </a:r>
            <a:r>
              <a:rPr lang="en-US" sz="2600" dirty="0"/>
              <a:t> </a:t>
            </a:r>
            <a:r>
              <a:rPr lang="en-US" sz="2600" dirty="0" err="1"/>
              <a:t>ou</a:t>
            </a:r>
            <a:r>
              <a:rPr lang="en-US" sz="2600" dirty="0"/>
              <a:t> </a:t>
            </a:r>
            <a:r>
              <a:rPr lang="en-US" sz="2600" dirty="0" err="1"/>
              <a:t>pessoa</a:t>
            </a:r>
            <a:r>
              <a:rPr lang="en-US" sz="2600" dirty="0"/>
              <a:t> </a:t>
            </a:r>
            <a:r>
              <a:rPr lang="en-US" sz="2600" dirty="0" err="1"/>
              <a:t>treinada</a:t>
            </a:r>
            <a:r>
              <a:rPr lang="en-US" sz="2600" dirty="0"/>
              <a:t> </a:t>
            </a:r>
            <a:r>
              <a:rPr lang="en-US" sz="2600" dirty="0" err="1"/>
              <a:t>em</a:t>
            </a:r>
            <a:r>
              <a:rPr lang="en-US" sz="2600" dirty="0"/>
              <a:t> </a:t>
            </a:r>
            <a:r>
              <a:rPr lang="en-US" sz="2600" dirty="0" err="1"/>
              <a:t>Primeiros-Socorros</a:t>
            </a:r>
            <a:r>
              <a:rPr lang="en-US" sz="2600" dirty="0"/>
              <a:t> no local de </a:t>
            </a:r>
            <a:r>
              <a:rPr lang="en-US" sz="2600" dirty="0" err="1"/>
              <a:t>trabalho</a:t>
            </a:r>
            <a:endParaRPr lang="en-US" sz="2600" dirty="0"/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600" dirty="0"/>
              <a:t>Sistema de </a:t>
            </a:r>
            <a:r>
              <a:rPr lang="en-US" sz="2600" dirty="0" err="1"/>
              <a:t>comunicação</a:t>
            </a:r>
            <a:r>
              <a:rPr lang="en-US" sz="2600" dirty="0"/>
              <a:t> para </a:t>
            </a:r>
            <a:r>
              <a:rPr lang="en-US" sz="2600" dirty="0" err="1"/>
              <a:t>contatar</a:t>
            </a:r>
            <a:r>
              <a:rPr lang="en-US" sz="2600" dirty="0"/>
              <a:t> </a:t>
            </a:r>
            <a:r>
              <a:rPr lang="en-US" sz="2600" dirty="0" err="1"/>
              <a:t>serviços</a:t>
            </a:r>
            <a:r>
              <a:rPr lang="en-US" sz="2600" dirty="0"/>
              <a:t> de </a:t>
            </a:r>
            <a:r>
              <a:rPr lang="en-US" sz="2600" dirty="0" err="1"/>
              <a:t>ambulância</a:t>
            </a:r>
            <a:endParaRPr lang="en-US" sz="2600" dirty="0"/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sz="2200" dirty="0" err="1"/>
              <a:t>Os</a:t>
            </a:r>
            <a:r>
              <a:rPr lang="en-US" sz="2200" dirty="0"/>
              <a:t> </a:t>
            </a:r>
            <a:r>
              <a:rPr lang="en-US" sz="2200" dirty="0" err="1"/>
              <a:t>números</a:t>
            </a:r>
            <a:r>
              <a:rPr lang="en-US" sz="2200" dirty="0"/>
              <a:t> de </a:t>
            </a:r>
            <a:r>
              <a:rPr lang="en-US" sz="2200" dirty="0" err="1"/>
              <a:t>emergência</a:t>
            </a:r>
            <a:r>
              <a:rPr lang="en-US" sz="2200" dirty="0"/>
              <a:t> </a:t>
            </a:r>
            <a:r>
              <a:rPr lang="en-US" sz="2200" dirty="0" err="1"/>
              <a:t>devem</a:t>
            </a:r>
            <a:r>
              <a:rPr lang="en-US" sz="2200" dirty="0"/>
              <a:t> </a:t>
            </a:r>
            <a:r>
              <a:rPr lang="en-US" sz="2200" dirty="0" err="1"/>
              <a:t>estar</a:t>
            </a:r>
            <a:r>
              <a:rPr lang="en-US" sz="2200" dirty="0"/>
              <a:t> </a:t>
            </a:r>
            <a:r>
              <a:rPr lang="en-US" sz="2200" dirty="0" err="1"/>
              <a:t>afixados</a:t>
            </a:r>
            <a:endParaRPr lang="en-US" sz="2200" dirty="0"/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sz="2200" dirty="0"/>
              <a:t>A </a:t>
            </a:r>
            <a:r>
              <a:rPr lang="en-US" sz="2200" dirty="0" err="1"/>
              <a:t>identificação</a:t>
            </a:r>
            <a:r>
              <a:rPr lang="en-US" sz="2200" dirty="0"/>
              <a:t> da </a:t>
            </a:r>
            <a:r>
              <a:rPr lang="en-US" sz="2200" dirty="0" err="1"/>
              <a:t>localização</a:t>
            </a:r>
            <a:r>
              <a:rPr lang="en-US" sz="2200" dirty="0"/>
              <a:t> do local de </a:t>
            </a:r>
            <a:r>
              <a:rPr lang="en-US" sz="2200" dirty="0" err="1"/>
              <a:t>trabalho</a:t>
            </a:r>
            <a:r>
              <a:rPr lang="en-US" sz="2200" dirty="0"/>
              <a:t> </a:t>
            </a:r>
            <a:r>
              <a:rPr lang="en-US" sz="2200" dirty="0" err="1"/>
              <a:t>deve</a:t>
            </a:r>
            <a:r>
              <a:rPr lang="en-US" sz="2200" dirty="0"/>
              <a:t> </a:t>
            </a:r>
            <a:r>
              <a:rPr lang="en-US" sz="2200" dirty="0" err="1"/>
              <a:t>estar</a:t>
            </a:r>
            <a:r>
              <a:rPr lang="en-US" sz="2200" dirty="0"/>
              <a:t> </a:t>
            </a:r>
            <a:r>
              <a:rPr lang="en-US" sz="2200" dirty="0" err="1"/>
              <a:t>afixado</a:t>
            </a:r>
            <a:endParaRPr lang="en-US" sz="2200" dirty="0"/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600" dirty="0" err="1"/>
              <a:t>Suprimentos</a:t>
            </a:r>
            <a:r>
              <a:rPr lang="en-US" sz="2600" dirty="0"/>
              <a:t> de </a:t>
            </a:r>
            <a:r>
              <a:rPr lang="en-US" sz="2600" dirty="0" err="1"/>
              <a:t>Primeiros-Socorros</a:t>
            </a:r>
            <a:endParaRPr lang="en-US" sz="2600" dirty="0"/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sz="2200" dirty="0" err="1"/>
              <a:t>Materiais</a:t>
            </a:r>
            <a:r>
              <a:rPr lang="en-US" sz="2200" dirty="0"/>
              <a:t> </a:t>
            </a:r>
            <a:r>
              <a:rPr lang="en-US" sz="2200" dirty="0" err="1"/>
              <a:t>aprovados</a:t>
            </a:r>
            <a:r>
              <a:rPr lang="en-US" sz="2200" dirty="0"/>
              <a:t> por um </a:t>
            </a:r>
            <a:r>
              <a:rPr lang="en-US" sz="2200" dirty="0" err="1"/>
              <a:t>médico</a:t>
            </a:r>
            <a:r>
              <a:rPr lang="en-US" sz="2200" dirty="0"/>
              <a:t>-consultor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sz="2200" dirty="0" err="1"/>
              <a:t>Estar</a:t>
            </a:r>
            <a:r>
              <a:rPr lang="en-US" sz="2200" dirty="0"/>
              <a:t> </a:t>
            </a:r>
            <a:r>
              <a:rPr lang="en-US" sz="2200" dirty="0" err="1"/>
              <a:t>em</a:t>
            </a:r>
            <a:r>
              <a:rPr lang="en-US" sz="2200" dirty="0"/>
              <a:t> um </a:t>
            </a:r>
            <a:r>
              <a:rPr lang="en-US" sz="2200" dirty="0" err="1"/>
              <a:t>compartimento</a:t>
            </a:r>
            <a:r>
              <a:rPr lang="en-US" sz="2200" dirty="0"/>
              <a:t> à </a:t>
            </a:r>
            <a:r>
              <a:rPr lang="en-US" sz="2200" dirty="0" err="1"/>
              <a:t>prova</a:t>
            </a:r>
            <a:r>
              <a:rPr lang="en-US" sz="2200" dirty="0"/>
              <a:t> </a:t>
            </a:r>
            <a:r>
              <a:rPr lang="en-US" sz="2200" dirty="0" err="1"/>
              <a:t>d’água</a:t>
            </a:r>
            <a:r>
              <a:rPr lang="en-US" sz="2200" dirty="0"/>
              <a:t> com </a:t>
            </a:r>
            <a:r>
              <a:rPr lang="en-US" sz="2200" dirty="0" err="1"/>
              <a:t>pacotes</a:t>
            </a:r>
            <a:r>
              <a:rPr lang="en-US" sz="2200" dirty="0"/>
              <a:t> </a:t>
            </a:r>
            <a:r>
              <a:rPr lang="en-US" sz="2200" dirty="0" err="1"/>
              <a:t>individualmente</a:t>
            </a:r>
            <a:r>
              <a:rPr lang="en-US" sz="2200" dirty="0"/>
              <a:t> </a:t>
            </a:r>
            <a:r>
              <a:rPr lang="en-US" sz="2200" dirty="0" err="1"/>
              <a:t>selados</a:t>
            </a:r>
            <a:r>
              <a:rPr lang="en-US" sz="2200" dirty="0"/>
              <a:t> para </a:t>
            </a:r>
            <a:r>
              <a:rPr lang="en-US" sz="2200" dirty="0" err="1"/>
              <a:t>cada</a:t>
            </a:r>
            <a:r>
              <a:rPr lang="en-US" sz="2200" dirty="0"/>
              <a:t> item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sz="2200" dirty="0" err="1"/>
              <a:t>Periodicamente</a:t>
            </a:r>
            <a:r>
              <a:rPr lang="en-US" sz="2200" dirty="0"/>
              <a:t> </a:t>
            </a:r>
            <a:r>
              <a:rPr lang="en-US" sz="2200" dirty="0" err="1"/>
              <a:t>verificado</a:t>
            </a:r>
            <a:r>
              <a:rPr lang="en-US" sz="2200" dirty="0"/>
              <a:t> para </a:t>
            </a:r>
            <a:r>
              <a:rPr lang="en-US" sz="2200" dirty="0" err="1"/>
              <a:t>garantir</a:t>
            </a:r>
            <a:r>
              <a:rPr lang="en-US" sz="2200" dirty="0"/>
              <a:t> que </a:t>
            </a:r>
            <a:r>
              <a:rPr lang="en-US" sz="2200" dirty="0" err="1"/>
              <a:t>os</a:t>
            </a:r>
            <a:r>
              <a:rPr lang="en-US" sz="2200" dirty="0"/>
              <a:t> </a:t>
            </a:r>
            <a:r>
              <a:rPr lang="en-US" sz="2200" dirty="0" err="1"/>
              <a:t>materiais</a:t>
            </a:r>
            <a:r>
              <a:rPr lang="en-US" sz="2200" dirty="0"/>
              <a:t> </a:t>
            </a:r>
            <a:r>
              <a:rPr lang="en-US" sz="2200" dirty="0" err="1"/>
              <a:t>foram</a:t>
            </a:r>
            <a:r>
              <a:rPr lang="en-US" sz="2200" dirty="0"/>
              <a:t> </a:t>
            </a:r>
            <a:r>
              <a:rPr lang="en-US" sz="2200" dirty="0" err="1"/>
              <a:t>repostos</a:t>
            </a:r>
            <a:r>
              <a:rPr lang="en-US" sz="2200" dirty="0"/>
              <a:t> </a:t>
            </a:r>
            <a:r>
              <a:rPr lang="en-US" sz="2200" dirty="0" err="1"/>
              <a:t>após</a:t>
            </a:r>
            <a:r>
              <a:rPr lang="en-US" sz="2200" dirty="0"/>
              <a:t> </a:t>
            </a:r>
            <a:r>
              <a:rPr lang="en-US" sz="2200" dirty="0" err="1"/>
              <a:t>uso</a:t>
            </a:r>
            <a:endParaRPr lang="en-US" sz="2200" dirty="0"/>
          </a:p>
        </p:txBody>
      </p:sp>
      <p:pic>
        <p:nvPicPr>
          <p:cNvPr id="5" name="Picture 4" descr="Portable First Aid Kit- JPEG 11KB">
            <a:extLst>
              <a:ext uri="{FF2B5EF4-FFF2-40B4-BE49-F238E27FC236}">
                <a16:creationId xmlns:a16="http://schemas.microsoft.com/office/drawing/2014/main" id="{C063AA37-DABA-3668-A189-9C120903D4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0697" y="97971"/>
            <a:ext cx="2761671" cy="2071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297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51C75-97F0-A2A6-AA46-380520560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err="1"/>
              <a:t>Escorregões</a:t>
            </a:r>
            <a:r>
              <a:rPr lang="en-US" dirty="0"/>
              <a:t>, </a:t>
            </a:r>
            <a:r>
              <a:rPr lang="en-US" dirty="0" err="1"/>
              <a:t>Tropeços</a:t>
            </a:r>
            <a:r>
              <a:rPr lang="en-US" dirty="0"/>
              <a:t>, </a:t>
            </a:r>
            <a:r>
              <a:rPr lang="en-US" dirty="0" err="1"/>
              <a:t>Quedas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EAB42-B0E1-CDA8-658B-F5BA4E333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3158"/>
            <a:ext cx="8397240" cy="526971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/>
              <a:t>Geralmente</a:t>
            </a:r>
            <a:r>
              <a:rPr lang="en-US" dirty="0"/>
              <a:t>,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perigos</a:t>
            </a:r>
            <a:r>
              <a:rPr lang="en-US" dirty="0"/>
              <a:t>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comuns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muitos</a:t>
            </a:r>
            <a:r>
              <a:rPr lang="en-US" dirty="0"/>
              <a:t> </a:t>
            </a:r>
            <a:r>
              <a:rPr lang="en-US" dirty="0" err="1"/>
              <a:t>locais</a:t>
            </a:r>
            <a:r>
              <a:rPr lang="en-US" dirty="0"/>
              <a:t> de </a:t>
            </a:r>
            <a:r>
              <a:rPr lang="en-US" dirty="0" err="1"/>
              <a:t>trabalho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/>
              <a:t>Áreas</a:t>
            </a:r>
            <a:r>
              <a:rPr lang="en-US" dirty="0"/>
              <a:t> de </a:t>
            </a:r>
            <a:r>
              <a:rPr lang="en-US" dirty="0" err="1"/>
              <a:t>cozinha</a:t>
            </a:r>
            <a:r>
              <a:rPr lang="en-US" dirty="0"/>
              <a:t> </a:t>
            </a:r>
            <a:r>
              <a:rPr lang="en-US" dirty="0" err="1"/>
              <a:t>pode</a:t>
            </a:r>
            <a:r>
              <a:rPr lang="en-US" dirty="0"/>
              <a:t> </a:t>
            </a:r>
            <a:r>
              <a:rPr lang="en-US" dirty="0" err="1"/>
              <a:t>estar</a:t>
            </a:r>
            <a:r>
              <a:rPr lang="en-US" dirty="0"/>
              <a:t> </a:t>
            </a:r>
            <a:r>
              <a:rPr lang="en-US" dirty="0" err="1"/>
              <a:t>congestionadas</a:t>
            </a:r>
            <a:r>
              <a:rPr lang="en-US" dirty="0"/>
              <a:t> (</a:t>
            </a:r>
            <a:r>
              <a:rPr lang="en-US" dirty="0" err="1"/>
              <a:t>tropeções</a:t>
            </a:r>
            <a:r>
              <a:rPr lang="en-US" dirty="0"/>
              <a:t>)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pisos</a:t>
            </a:r>
            <a:r>
              <a:rPr lang="en-US" dirty="0"/>
              <a:t> </a:t>
            </a:r>
            <a:r>
              <a:rPr lang="en-US" dirty="0" err="1"/>
              <a:t>podem</a:t>
            </a:r>
            <a:r>
              <a:rPr lang="en-US" dirty="0"/>
              <a:t> </a:t>
            </a:r>
            <a:r>
              <a:rPr lang="en-US" dirty="0" err="1"/>
              <a:t>estar</a:t>
            </a:r>
            <a:r>
              <a:rPr lang="en-US" dirty="0"/>
              <a:t> </a:t>
            </a:r>
            <a:r>
              <a:rPr lang="en-US" dirty="0" err="1"/>
              <a:t>escorregadios</a:t>
            </a:r>
            <a:r>
              <a:rPr lang="en-US" dirty="0"/>
              <a:t> por causa de </a:t>
            </a:r>
            <a:r>
              <a:rPr lang="en-US" dirty="0" err="1"/>
              <a:t>óleo</a:t>
            </a:r>
            <a:r>
              <a:rPr lang="en-US" dirty="0"/>
              <a:t>, </a:t>
            </a:r>
            <a:r>
              <a:rPr lang="en-US" dirty="0" err="1"/>
              <a:t>água</a:t>
            </a:r>
            <a:r>
              <a:rPr lang="en-US" dirty="0"/>
              <a:t>, </a:t>
            </a:r>
            <a:r>
              <a:rPr lang="en-US" dirty="0" err="1"/>
              <a:t>ou</a:t>
            </a:r>
            <a:r>
              <a:rPr lang="en-US" dirty="0"/>
              <a:t> comida </a:t>
            </a:r>
            <a:r>
              <a:rPr lang="en-US" dirty="0" err="1"/>
              <a:t>neles</a:t>
            </a:r>
            <a:r>
              <a:rPr lang="en-US" dirty="0"/>
              <a:t> (</a:t>
            </a:r>
            <a:r>
              <a:rPr lang="en-US" dirty="0" err="1"/>
              <a:t>escorregões</a:t>
            </a:r>
            <a:r>
              <a:rPr lang="en-US" dirty="0"/>
              <a:t>)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A </a:t>
            </a:r>
            <a:r>
              <a:rPr lang="en-US" dirty="0" err="1"/>
              <a:t>severidade</a:t>
            </a:r>
            <a:r>
              <a:rPr lang="en-US" dirty="0"/>
              <a:t> do </a:t>
            </a:r>
            <a:r>
              <a:rPr lang="en-US" dirty="0" err="1"/>
              <a:t>resultado</a:t>
            </a:r>
            <a:r>
              <a:rPr lang="en-US" dirty="0"/>
              <a:t> </a:t>
            </a:r>
            <a:r>
              <a:rPr lang="en-US" dirty="0" err="1"/>
              <a:t>pode</a:t>
            </a:r>
            <a:r>
              <a:rPr lang="en-US" dirty="0"/>
              <a:t> </a:t>
            </a:r>
            <a:r>
              <a:rPr lang="en-US" dirty="0" err="1"/>
              <a:t>depender</a:t>
            </a:r>
            <a:r>
              <a:rPr lang="en-US" dirty="0"/>
              <a:t> do que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presente</a:t>
            </a:r>
            <a:r>
              <a:rPr lang="en-US" dirty="0"/>
              <a:t>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/>
              <a:t>Superfícies</a:t>
            </a:r>
            <a:r>
              <a:rPr lang="en-US" dirty="0"/>
              <a:t> </a:t>
            </a:r>
            <a:r>
              <a:rPr lang="en-US" dirty="0" err="1"/>
              <a:t>aquecidas</a:t>
            </a:r>
            <a:r>
              <a:rPr lang="en-US" dirty="0"/>
              <a:t> que </a:t>
            </a:r>
            <a:r>
              <a:rPr lang="en-US" dirty="0" err="1"/>
              <a:t>podem</a:t>
            </a:r>
            <a:r>
              <a:rPr lang="en-US" dirty="0"/>
              <a:t> ser </a:t>
            </a:r>
            <a:r>
              <a:rPr lang="en-US" dirty="0" err="1"/>
              <a:t>contatadas</a:t>
            </a:r>
            <a:r>
              <a:rPr lang="en-US" dirty="0"/>
              <a:t> </a:t>
            </a:r>
            <a:r>
              <a:rPr lang="en-US" dirty="0" err="1"/>
              <a:t>durante</a:t>
            </a:r>
            <a:r>
              <a:rPr lang="en-US" dirty="0"/>
              <a:t> a </a:t>
            </a:r>
            <a:r>
              <a:rPr lang="en-US" dirty="0" err="1"/>
              <a:t>queda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/>
              <a:t>Objetos</a:t>
            </a:r>
            <a:r>
              <a:rPr lang="en-US" dirty="0"/>
              <a:t> </a:t>
            </a:r>
            <a:r>
              <a:rPr lang="en-US" dirty="0" err="1"/>
              <a:t>pontiagudos</a:t>
            </a:r>
            <a:r>
              <a:rPr lang="en-US" dirty="0"/>
              <a:t> que </a:t>
            </a:r>
            <a:r>
              <a:rPr lang="en-US" dirty="0" err="1"/>
              <a:t>alguém</a:t>
            </a:r>
            <a:r>
              <a:rPr lang="en-US" dirty="0"/>
              <a:t> </a:t>
            </a:r>
            <a:r>
              <a:rPr lang="en-US" dirty="0" err="1"/>
              <a:t>pode</a:t>
            </a:r>
            <a:r>
              <a:rPr lang="en-US" dirty="0"/>
              <a:t> </a:t>
            </a:r>
            <a:r>
              <a:rPr lang="en-US" dirty="0" err="1"/>
              <a:t>entrar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contato</a:t>
            </a:r>
            <a:endParaRPr lang="en-US" sz="110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/>
              <a:t>Soluções</a:t>
            </a:r>
            <a:r>
              <a:rPr lang="en-US" dirty="0"/>
              <a:t>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/>
              <a:t>Limpe</a:t>
            </a:r>
            <a:r>
              <a:rPr lang="en-US" dirty="0"/>
              <a:t> </a:t>
            </a:r>
            <a:r>
              <a:rPr lang="en-US" dirty="0" err="1"/>
              <a:t>imediatamente</a:t>
            </a:r>
            <a:r>
              <a:rPr lang="en-US" dirty="0"/>
              <a:t> </a:t>
            </a:r>
            <a:r>
              <a:rPr lang="en-US" dirty="0" err="1"/>
              <a:t>todos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líquidos</a:t>
            </a:r>
            <a:r>
              <a:rPr lang="en-US" dirty="0"/>
              <a:t> </a:t>
            </a:r>
            <a:r>
              <a:rPr lang="en-US" dirty="0" err="1"/>
              <a:t>entornados</a:t>
            </a:r>
            <a:r>
              <a:rPr lang="en-US" dirty="0"/>
              <a:t>, </a:t>
            </a:r>
            <a:r>
              <a:rPr lang="en-US" dirty="0" err="1"/>
              <a:t>vazados</a:t>
            </a:r>
            <a:r>
              <a:rPr lang="en-US" dirty="0"/>
              <a:t>, </a:t>
            </a:r>
            <a:r>
              <a:rPr lang="en-US" dirty="0" err="1"/>
              <a:t>espirrados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armazene</a:t>
            </a:r>
            <a:r>
              <a:rPr lang="en-US" dirty="0"/>
              <a:t> </a:t>
            </a:r>
            <a:r>
              <a:rPr lang="en-US" dirty="0" err="1"/>
              <a:t>óleo</a:t>
            </a:r>
            <a:r>
              <a:rPr lang="en-US" dirty="0"/>
              <a:t> de </a:t>
            </a:r>
            <a:r>
              <a:rPr lang="en-US" dirty="0" err="1"/>
              <a:t>cozinha</a:t>
            </a:r>
            <a:r>
              <a:rPr lang="en-US" dirty="0"/>
              <a:t> no </a:t>
            </a:r>
            <a:r>
              <a:rPr lang="en-US" dirty="0" err="1"/>
              <a:t>chão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/>
              <a:t>Elimine</a:t>
            </a:r>
            <a:r>
              <a:rPr lang="en-US" dirty="0"/>
              <a:t> </a:t>
            </a:r>
            <a:r>
              <a:rPr lang="en-US" dirty="0" err="1"/>
              <a:t>áreas</a:t>
            </a:r>
            <a:r>
              <a:rPr lang="en-US" dirty="0"/>
              <a:t> de </a:t>
            </a:r>
            <a:r>
              <a:rPr lang="en-US" dirty="0" err="1"/>
              <a:t>trabalho</a:t>
            </a:r>
            <a:r>
              <a:rPr lang="en-US" dirty="0"/>
              <a:t> </a:t>
            </a:r>
            <a:r>
              <a:rPr lang="en-US" dirty="0" err="1"/>
              <a:t>congestionadas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obstruídas</a:t>
            </a:r>
            <a:r>
              <a:rPr lang="en-US" dirty="0"/>
              <a:t> (</a:t>
            </a:r>
            <a:r>
              <a:rPr lang="en-US" dirty="0" err="1"/>
              <a:t>Nenhuma</a:t>
            </a:r>
            <a:r>
              <a:rPr lang="en-US" dirty="0"/>
              <a:t> de </a:t>
            </a:r>
            <a:r>
              <a:rPr lang="en-US" dirty="0" err="1"/>
              <a:t>saída</a:t>
            </a:r>
            <a:r>
              <a:rPr lang="en-US" dirty="0"/>
              <a:t> de </a:t>
            </a:r>
            <a:r>
              <a:rPr lang="en-US" dirty="0" err="1"/>
              <a:t>emergência</a:t>
            </a:r>
            <a:r>
              <a:rPr lang="en-US" dirty="0"/>
              <a:t> </a:t>
            </a:r>
            <a:r>
              <a:rPr lang="en-US" dirty="0" err="1"/>
              <a:t>congestionada</a:t>
            </a:r>
            <a:r>
              <a:rPr lang="en-US" dirty="0"/>
              <a:t>)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Use </a:t>
            </a:r>
            <a:r>
              <a:rPr lang="en-US" dirty="0" err="1"/>
              <a:t>tapetes</a:t>
            </a:r>
            <a:r>
              <a:rPr lang="en-US" dirty="0"/>
              <a:t> anti-</a:t>
            </a:r>
            <a:r>
              <a:rPr lang="en-US" dirty="0" err="1"/>
              <a:t>derrapantes</a:t>
            </a:r>
            <a:r>
              <a:rPr lang="en-US" dirty="0"/>
              <a:t> 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/>
              <a:t>Repare</a:t>
            </a:r>
            <a:r>
              <a:rPr lang="en-US" dirty="0"/>
              <a:t> </a:t>
            </a:r>
            <a:r>
              <a:rPr lang="en-US" dirty="0" err="1"/>
              <a:t>qualquer</a:t>
            </a:r>
            <a:r>
              <a:rPr lang="en-US" dirty="0"/>
              <a:t> </a:t>
            </a:r>
            <a:r>
              <a:rPr lang="en-US" dirty="0" err="1"/>
              <a:t>superfície</a:t>
            </a:r>
            <a:r>
              <a:rPr lang="en-US" dirty="0"/>
              <a:t> de </a:t>
            </a:r>
            <a:r>
              <a:rPr lang="en-US" dirty="0" err="1"/>
              <a:t>piso</a:t>
            </a:r>
            <a:r>
              <a:rPr lang="en-US" dirty="0"/>
              <a:t> irregular</a:t>
            </a:r>
          </a:p>
        </p:txBody>
      </p:sp>
    </p:spTree>
    <p:extLst>
      <p:ext uri="{BB962C8B-B14F-4D97-AF65-F5344CB8AC3E}">
        <p14:creationId xmlns:p14="http://schemas.microsoft.com/office/powerpoint/2010/main" val="8168478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3F78A-E5E3-93E6-42B2-1803A943F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Resumo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C480E3-48F7-1D20-D4EC-B6700AC37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Uma </a:t>
            </a:r>
            <a:r>
              <a:rPr lang="en-US" dirty="0" err="1"/>
              <a:t>variedade</a:t>
            </a:r>
            <a:r>
              <a:rPr lang="en-US" dirty="0"/>
              <a:t> de </a:t>
            </a:r>
            <a:r>
              <a:rPr lang="en-US" dirty="0" err="1"/>
              <a:t>perigos</a:t>
            </a:r>
            <a:r>
              <a:rPr lang="en-US" dirty="0"/>
              <a:t> de </a:t>
            </a:r>
            <a:r>
              <a:rPr lang="en-US" dirty="0" err="1"/>
              <a:t>segurança</a:t>
            </a:r>
            <a:r>
              <a:rPr lang="en-US" dirty="0"/>
              <a:t> </a:t>
            </a:r>
            <a:r>
              <a:rPr lang="en-US" dirty="0" err="1"/>
              <a:t>gerais</a:t>
            </a:r>
            <a:r>
              <a:rPr lang="en-US" dirty="0"/>
              <a:t> </a:t>
            </a:r>
            <a:r>
              <a:rPr lang="en-US" dirty="0" err="1"/>
              <a:t>podem</a:t>
            </a:r>
            <a:r>
              <a:rPr lang="en-US" dirty="0"/>
              <a:t> </a:t>
            </a:r>
            <a:r>
              <a:rPr lang="en-US" dirty="0" err="1"/>
              <a:t>existir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food trucks, com </a:t>
            </a:r>
            <a:r>
              <a:rPr lang="en-US" dirty="0" err="1"/>
              <a:t>alguns</a:t>
            </a:r>
            <a:r>
              <a:rPr lang="en-US" dirty="0"/>
              <a:t>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universais</a:t>
            </a:r>
            <a:r>
              <a:rPr lang="en-US" dirty="0"/>
              <a:t>, </a:t>
            </a:r>
            <a:r>
              <a:rPr lang="en-US" dirty="0" err="1"/>
              <a:t>alguns</a:t>
            </a:r>
            <a:r>
              <a:rPr lang="en-US" dirty="0"/>
              <a:t> </a:t>
            </a:r>
            <a:r>
              <a:rPr lang="en-US" dirty="0" err="1"/>
              <a:t>específicos</a:t>
            </a:r>
            <a:r>
              <a:rPr lang="en-US" dirty="0"/>
              <a:t> para </a:t>
            </a:r>
            <a:r>
              <a:rPr lang="en-US" dirty="0" err="1"/>
              <a:t>locais</a:t>
            </a:r>
            <a:r>
              <a:rPr lang="en-US" dirty="0"/>
              <a:t> de </a:t>
            </a:r>
            <a:r>
              <a:rPr lang="en-US" dirty="0" err="1"/>
              <a:t>trabalho</a:t>
            </a:r>
            <a:r>
              <a:rPr lang="en-US" dirty="0"/>
              <a:t> </a:t>
            </a:r>
            <a:r>
              <a:rPr lang="en-US" dirty="0" err="1"/>
              <a:t>particulares</a:t>
            </a:r>
            <a:r>
              <a:rPr lang="en-US" dirty="0"/>
              <a:t>.</a:t>
            </a:r>
          </a:p>
          <a:p>
            <a:r>
              <a:rPr lang="en-US" dirty="0" err="1"/>
              <a:t>Planos</a:t>
            </a:r>
            <a:r>
              <a:rPr lang="en-US" dirty="0"/>
              <a:t> de </a:t>
            </a:r>
            <a:r>
              <a:rPr lang="en-US" dirty="0" err="1"/>
              <a:t>Ação</a:t>
            </a:r>
            <a:r>
              <a:rPr lang="en-US" dirty="0"/>
              <a:t> de </a:t>
            </a:r>
            <a:r>
              <a:rPr lang="en-US" dirty="0" err="1"/>
              <a:t>Emergência</a:t>
            </a:r>
            <a:r>
              <a:rPr lang="en-US" dirty="0"/>
              <a:t> (PAE) </a:t>
            </a:r>
            <a:r>
              <a:rPr lang="en-US" dirty="0" err="1"/>
              <a:t>são</a:t>
            </a:r>
            <a:r>
              <a:rPr lang="en-US" dirty="0"/>
              <a:t> </a:t>
            </a:r>
            <a:r>
              <a:rPr lang="en-US" dirty="0" err="1"/>
              <a:t>necessários</a:t>
            </a:r>
            <a:r>
              <a:rPr lang="en-US" dirty="0"/>
              <a:t> para </a:t>
            </a:r>
            <a:r>
              <a:rPr lang="en-US" dirty="0" err="1"/>
              <a:t>todo</a:t>
            </a:r>
            <a:r>
              <a:rPr lang="en-US" dirty="0"/>
              <a:t> local de </a:t>
            </a:r>
            <a:r>
              <a:rPr lang="en-US" dirty="0" err="1"/>
              <a:t>trabalho</a:t>
            </a:r>
            <a:r>
              <a:rPr lang="en-US" dirty="0"/>
              <a:t> </a:t>
            </a:r>
            <a:r>
              <a:rPr lang="en-US" dirty="0" err="1"/>
              <a:t>tal</a:t>
            </a:r>
            <a:r>
              <a:rPr lang="en-US" dirty="0"/>
              <a:t> que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trabalhadores</a:t>
            </a:r>
            <a:r>
              <a:rPr lang="en-US" dirty="0"/>
              <a:t> </a:t>
            </a:r>
            <a:r>
              <a:rPr lang="en-US" dirty="0" err="1"/>
              <a:t>saibam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responder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emergência</a:t>
            </a:r>
            <a:r>
              <a:rPr lang="en-US" dirty="0"/>
              <a:t>.</a:t>
            </a:r>
          </a:p>
          <a:p>
            <a:r>
              <a:rPr lang="en-US" dirty="0" err="1"/>
              <a:t>Meios</a:t>
            </a:r>
            <a:r>
              <a:rPr lang="en-US" dirty="0"/>
              <a:t> de </a:t>
            </a:r>
            <a:r>
              <a:rPr lang="en-US" dirty="0" err="1"/>
              <a:t>Saída</a:t>
            </a:r>
            <a:r>
              <a:rPr lang="en-US" dirty="0"/>
              <a:t> </a:t>
            </a:r>
            <a:r>
              <a:rPr lang="en-US" dirty="0" err="1"/>
              <a:t>devem</a:t>
            </a:r>
            <a:r>
              <a:rPr lang="en-US" dirty="0"/>
              <a:t> sempre ser </a:t>
            </a:r>
            <a:r>
              <a:rPr lang="en-US" dirty="0" err="1"/>
              <a:t>mantidos</a:t>
            </a:r>
            <a:r>
              <a:rPr lang="en-US" dirty="0"/>
              <a:t> </a:t>
            </a:r>
            <a:r>
              <a:rPr lang="en-US" dirty="0" err="1"/>
              <a:t>limpos</a:t>
            </a:r>
            <a:r>
              <a:rPr lang="en-US" dirty="0"/>
              <a:t> e </a:t>
            </a:r>
            <a:r>
              <a:rPr lang="en-US" dirty="0" err="1"/>
              <a:t>disponíveis</a:t>
            </a:r>
            <a:r>
              <a:rPr lang="en-US" dirty="0"/>
              <a:t> para </a:t>
            </a:r>
            <a:r>
              <a:rPr lang="en-US" dirty="0" err="1"/>
              <a:t>saídas</a:t>
            </a:r>
            <a:r>
              <a:rPr lang="en-US" dirty="0"/>
              <a:t> </a:t>
            </a:r>
            <a:r>
              <a:rPr lang="en-US" dirty="0" err="1"/>
              <a:t>rápidas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emergências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incêndios</a:t>
            </a:r>
            <a:r>
              <a:rPr lang="en-US" dirty="0"/>
              <a:t>.</a:t>
            </a:r>
          </a:p>
          <a:p>
            <a:r>
              <a:rPr lang="en-US" dirty="0" err="1"/>
              <a:t>Serviços</a:t>
            </a:r>
            <a:r>
              <a:rPr lang="en-US" dirty="0"/>
              <a:t> </a:t>
            </a:r>
            <a:r>
              <a:rPr lang="en-US" dirty="0" err="1"/>
              <a:t>médicos</a:t>
            </a:r>
            <a:r>
              <a:rPr lang="en-US" dirty="0"/>
              <a:t> e </a:t>
            </a:r>
            <a:r>
              <a:rPr lang="en-US" dirty="0" err="1"/>
              <a:t>Primeiros-Socorros</a:t>
            </a:r>
            <a:r>
              <a:rPr lang="en-US" dirty="0"/>
              <a:t> </a:t>
            </a:r>
            <a:r>
              <a:rPr lang="en-US" dirty="0" err="1"/>
              <a:t>devem</a:t>
            </a:r>
            <a:r>
              <a:rPr lang="en-US" dirty="0"/>
              <a:t> ser </a:t>
            </a:r>
            <a:r>
              <a:rPr lang="en-US" dirty="0" err="1"/>
              <a:t>planejados</a:t>
            </a:r>
            <a:r>
              <a:rPr lang="en-US" dirty="0"/>
              <a:t> para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caso</a:t>
            </a:r>
            <a:r>
              <a:rPr lang="en-US" dirty="0"/>
              <a:t> de </a:t>
            </a:r>
            <a:r>
              <a:rPr lang="en-US" dirty="0" err="1"/>
              <a:t>emergência</a:t>
            </a:r>
            <a:r>
              <a:rPr lang="en-US" dirty="0"/>
              <a:t>.</a:t>
            </a:r>
          </a:p>
          <a:p>
            <a:r>
              <a:rPr lang="en-US" dirty="0" err="1"/>
              <a:t>Escorregões</a:t>
            </a:r>
            <a:r>
              <a:rPr lang="en-US" dirty="0"/>
              <a:t>, </a:t>
            </a:r>
            <a:r>
              <a:rPr lang="en-US" dirty="0" err="1"/>
              <a:t>Tropeções</a:t>
            </a:r>
            <a:r>
              <a:rPr lang="en-US" dirty="0"/>
              <a:t>, e </a:t>
            </a:r>
            <a:r>
              <a:rPr lang="en-US" dirty="0" err="1"/>
              <a:t>Quedas</a:t>
            </a:r>
            <a:r>
              <a:rPr lang="en-US" dirty="0"/>
              <a:t> </a:t>
            </a:r>
            <a:r>
              <a:rPr lang="en-US" dirty="0" err="1"/>
              <a:t>são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fonte</a:t>
            </a:r>
            <a:r>
              <a:rPr lang="en-US" dirty="0"/>
              <a:t> </a:t>
            </a:r>
            <a:r>
              <a:rPr lang="en-US" dirty="0" err="1"/>
              <a:t>comum</a:t>
            </a:r>
            <a:r>
              <a:rPr lang="en-US" dirty="0"/>
              <a:t> de </a:t>
            </a:r>
            <a:r>
              <a:rPr lang="en-US" dirty="0" err="1"/>
              <a:t>lesões</a:t>
            </a:r>
            <a:r>
              <a:rPr lang="en-US" dirty="0"/>
              <a:t> e </a:t>
            </a:r>
            <a:r>
              <a:rPr lang="en-US" dirty="0" err="1"/>
              <a:t>devem</a:t>
            </a:r>
            <a:r>
              <a:rPr lang="en-US" dirty="0"/>
              <a:t> ser </a:t>
            </a:r>
            <a:r>
              <a:rPr lang="en-US" dirty="0" err="1"/>
              <a:t>endereçadas</a:t>
            </a:r>
            <a:r>
              <a:rPr lang="en-US" dirty="0"/>
              <a:t> com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variedade</a:t>
            </a:r>
            <a:r>
              <a:rPr lang="en-US" dirty="0"/>
              <a:t> de </a:t>
            </a:r>
            <a:r>
              <a:rPr lang="en-US" dirty="0" err="1"/>
              <a:t>controles</a:t>
            </a:r>
            <a:r>
              <a:rPr lang="en-US" dirty="0"/>
              <a:t> de </a:t>
            </a:r>
            <a:r>
              <a:rPr lang="en-US" dirty="0" err="1"/>
              <a:t>perigo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028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AD1F2-2A1F-D55A-2F52-3484A4392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Informações</a:t>
            </a:r>
            <a:r>
              <a:rPr lang="en-US" dirty="0"/>
              <a:t> </a:t>
            </a:r>
            <a:r>
              <a:rPr lang="en-US" dirty="0" err="1"/>
              <a:t>Adicionais</a:t>
            </a:r>
            <a:r>
              <a:rPr lang="en-US" dirty="0"/>
              <a:t> de </a:t>
            </a:r>
            <a:r>
              <a:rPr lang="en-US" dirty="0" err="1"/>
              <a:t>Segurança</a:t>
            </a:r>
            <a:r>
              <a:rPr lang="en-US" dirty="0"/>
              <a:t> </a:t>
            </a:r>
            <a:r>
              <a:rPr lang="en-US" dirty="0" err="1"/>
              <a:t>Disponíveis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24533-C7D4-C619-9622-986DBDEF5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878178" cy="478418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O website da OSHA </a:t>
            </a:r>
            <a:r>
              <a:rPr lang="en-US" dirty="0" err="1"/>
              <a:t>possui</a:t>
            </a:r>
            <a:r>
              <a:rPr lang="en-US" dirty="0"/>
              <a:t> </a:t>
            </a:r>
            <a:r>
              <a:rPr lang="en-US" dirty="0" err="1"/>
              <a:t>muitos</a:t>
            </a:r>
            <a:r>
              <a:rPr lang="en-US" dirty="0"/>
              <a:t> </a:t>
            </a:r>
            <a:r>
              <a:rPr lang="en-US" dirty="0" err="1"/>
              <a:t>recursos</a:t>
            </a:r>
            <a:r>
              <a:rPr lang="en-US" dirty="0"/>
              <a:t> </a:t>
            </a:r>
            <a:r>
              <a:rPr lang="en-US" dirty="0" err="1"/>
              <a:t>disponíveis</a:t>
            </a:r>
            <a:r>
              <a:rPr lang="en-US" dirty="0"/>
              <a:t>, </a:t>
            </a:r>
            <a:r>
              <a:rPr lang="en-US" dirty="0" err="1"/>
              <a:t>especificamente</a:t>
            </a:r>
            <a:r>
              <a:rPr lang="en-US" dirty="0"/>
              <a:t> para PAEs e </a:t>
            </a:r>
            <a:r>
              <a:rPr lang="en-US" dirty="0" err="1"/>
              <a:t>tópicos</a:t>
            </a:r>
            <a:r>
              <a:rPr lang="en-US" dirty="0"/>
              <a:t> </a:t>
            </a:r>
            <a:r>
              <a:rPr lang="en-US" dirty="0" err="1"/>
              <a:t>relacionados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https://www.osha.gov/etools/evacuation-plans-procedures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OSHA </a:t>
            </a:r>
            <a:r>
              <a:rPr lang="en-US" dirty="0" err="1"/>
              <a:t>possui</a:t>
            </a:r>
            <a:r>
              <a:rPr lang="en-US" dirty="0"/>
              <a:t> </a:t>
            </a:r>
            <a:r>
              <a:rPr lang="en-US" dirty="0" err="1"/>
              <a:t>materiais</a:t>
            </a:r>
            <a:r>
              <a:rPr lang="en-US" dirty="0"/>
              <a:t> </a:t>
            </a:r>
            <a:r>
              <a:rPr lang="en-US" dirty="0" err="1"/>
              <a:t>adicionais</a:t>
            </a:r>
            <a:r>
              <a:rPr lang="en-US" dirty="0"/>
              <a:t> de </a:t>
            </a:r>
            <a:r>
              <a:rPr lang="en-US" dirty="0" err="1"/>
              <a:t>segurança</a:t>
            </a:r>
            <a:r>
              <a:rPr lang="en-US" dirty="0"/>
              <a:t> para </a:t>
            </a:r>
            <a:r>
              <a:rPr lang="en-US" dirty="0" err="1"/>
              <a:t>Segurança</a:t>
            </a:r>
            <a:r>
              <a:rPr lang="en-US" dirty="0"/>
              <a:t> de </a:t>
            </a:r>
            <a:r>
              <a:rPr lang="en-US" dirty="0" err="1"/>
              <a:t>Trabalhadores</a:t>
            </a:r>
            <a:r>
              <a:rPr lang="en-US" dirty="0"/>
              <a:t> de </a:t>
            </a:r>
            <a:r>
              <a:rPr lang="en-US" dirty="0" err="1"/>
              <a:t>Restaurante</a:t>
            </a:r>
            <a:r>
              <a:rPr lang="en-US" dirty="0"/>
              <a:t> (</a:t>
            </a:r>
            <a:r>
              <a:rPr lang="en-US" dirty="0" err="1"/>
              <a:t>Jovem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https://www.osha.gov/etools/young-workers-restaurant-safety/posters</a:t>
            </a:r>
            <a:endParaRPr lang="en-US" dirty="0"/>
          </a:p>
          <a:p>
            <a:r>
              <a:rPr lang="en-US" dirty="0" err="1"/>
              <a:t>Segurança</a:t>
            </a:r>
            <a:r>
              <a:rPr lang="en-US" dirty="0"/>
              <a:t> de </a:t>
            </a:r>
            <a:r>
              <a:rPr lang="en-US" dirty="0" err="1"/>
              <a:t>limpeza</a:t>
            </a:r>
            <a:endParaRPr lang="en-US" dirty="0"/>
          </a:p>
          <a:p>
            <a:r>
              <a:rPr lang="en-US" dirty="0" err="1"/>
              <a:t>Manuseio</a:t>
            </a:r>
            <a:r>
              <a:rPr lang="en-US" dirty="0"/>
              <a:t> </a:t>
            </a:r>
            <a:r>
              <a:rPr lang="en-US" dirty="0" err="1"/>
              <a:t>seguro</a:t>
            </a:r>
            <a:r>
              <a:rPr lang="en-US" dirty="0"/>
              <a:t> de </a:t>
            </a:r>
            <a:r>
              <a:rPr lang="en-US" dirty="0" err="1"/>
              <a:t>facas</a:t>
            </a:r>
            <a:endParaRPr lang="en-US" dirty="0"/>
          </a:p>
          <a:p>
            <a:r>
              <a:rPr lang="en-US" dirty="0"/>
              <a:t>Para </a:t>
            </a:r>
            <a:r>
              <a:rPr lang="en-US" dirty="0" err="1"/>
              <a:t>prevenir</a:t>
            </a:r>
            <a:r>
              <a:rPr lang="en-US" dirty="0"/>
              <a:t> </a:t>
            </a:r>
            <a:r>
              <a:rPr lang="en-US" dirty="0" err="1"/>
              <a:t>queimaduras</a:t>
            </a:r>
            <a:endParaRPr lang="en-US" dirty="0"/>
          </a:p>
          <a:p>
            <a:r>
              <a:rPr lang="en-US" dirty="0" err="1"/>
              <a:t>Levantamentos</a:t>
            </a:r>
            <a:r>
              <a:rPr lang="en-US" dirty="0"/>
              <a:t> </a:t>
            </a:r>
            <a:r>
              <a:rPr lang="en-US" dirty="0" err="1"/>
              <a:t>seguros</a:t>
            </a:r>
            <a:endParaRPr lang="en-US" dirty="0"/>
          </a:p>
          <a:p>
            <a:r>
              <a:rPr lang="en-US" dirty="0"/>
              <a:t>Drive-thru</a:t>
            </a:r>
          </a:p>
          <a:p>
            <a:r>
              <a:rPr lang="en-US" dirty="0"/>
              <a:t>Leis de </a:t>
            </a:r>
            <a:r>
              <a:rPr lang="en-US" dirty="0" err="1"/>
              <a:t>Trabalho</a:t>
            </a:r>
            <a:r>
              <a:rPr lang="en-US" dirty="0"/>
              <a:t> </a:t>
            </a:r>
            <a:r>
              <a:rPr lang="en-US" dirty="0" err="1"/>
              <a:t>Infantil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Consulte</a:t>
            </a:r>
            <a:r>
              <a:rPr lang="en-US" dirty="0"/>
              <a:t> </a:t>
            </a:r>
            <a:r>
              <a:rPr lang="en-US" dirty="0" err="1"/>
              <a:t>também</a:t>
            </a:r>
            <a:r>
              <a:rPr lang="en-US" dirty="0"/>
              <a:t> o </a:t>
            </a:r>
            <a:r>
              <a:rPr lang="en-US" dirty="0" err="1"/>
              <a:t>Folheto</a:t>
            </a:r>
            <a:r>
              <a:rPr lang="en-US" dirty="0"/>
              <a:t> de </a:t>
            </a:r>
            <a:r>
              <a:rPr lang="en-US" dirty="0" err="1"/>
              <a:t>Recursos</a:t>
            </a:r>
            <a:r>
              <a:rPr lang="en-US" dirty="0"/>
              <a:t> </a:t>
            </a:r>
            <a:r>
              <a:rPr lang="en-US" dirty="0" err="1"/>
              <a:t>Adicionais</a:t>
            </a:r>
            <a:r>
              <a:rPr lang="en-US" dirty="0"/>
              <a:t> </a:t>
            </a:r>
            <a:r>
              <a:rPr lang="en-US" dirty="0" err="1"/>
              <a:t>fornecido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 </a:t>
            </a:r>
            <a:r>
              <a:rPr lang="pt-BR" dirty="0"/>
              <a:t>Estes websites/notícias foram publicados em inglês e podem ser traduzidos usando as ferramentas de tradução do navegador de internet.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256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58999-6D0D-3373-896D-8FD1AF27F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Segurança</a:t>
            </a:r>
            <a:r>
              <a:rPr lang="en-US" dirty="0"/>
              <a:t> </a:t>
            </a:r>
            <a:r>
              <a:rPr lang="en-US" dirty="0" err="1"/>
              <a:t>Básica</a:t>
            </a:r>
            <a:r>
              <a:rPr lang="en-US" dirty="0"/>
              <a:t> do </a:t>
            </a:r>
            <a:r>
              <a:rPr lang="en-US" dirty="0" err="1"/>
              <a:t>Trabalhador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A1FFE-EDB9-6A32-B2A9-3212AAC64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Planos</a:t>
            </a:r>
            <a:r>
              <a:rPr lang="en-US" dirty="0"/>
              <a:t> de </a:t>
            </a:r>
            <a:r>
              <a:rPr lang="en-US" dirty="0" err="1"/>
              <a:t>Ação</a:t>
            </a:r>
            <a:r>
              <a:rPr lang="en-US" dirty="0"/>
              <a:t> de </a:t>
            </a:r>
            <a:r>
              <a:rPr lang="en-US" dirty="0" err="1"/>
              <a:t>Emergência</a:t>
            </a:r>
            <a:endParaRPr lang="en-US" dirty="0"/>
          </a:p>
          <a:p>
            <a:r>
              <a:rPr lang="en-US" dirty="0" err="1"/>
              <a:t>Meios</a:t>
            </a:r>
            <a:r>
              <a:rPr lang="en-US" dirty="0"/>
              <a:t> de </a:t>
            </a:r>
            <a:r>
              <a:rPr lang="en-US" dirty="0" err="1"/>
              <a:t>Saída</a:t>
            </a:r>
            <a:endParaRPr lang="en-US" dirty="0"/>
          </a:p>
          <a:p>
            <a:r>
              <a:rPr lang="en-US" dirty="0" err="1"/>
              <a:t>Serviços</a:t>
            </a:r>
            <a:r>
              <a:rPr lang="en-US" dirty="0"/>
              <a:t> </a:t>
            </a:r>
            <a:r>
              <a:rPr lang="en-US" dirty="0" err="1"/>
              <a:t>Médicos</a:t>
            </a:r>
            <a:r>
              <a:rPr lang="en-US" dirty="0"/>
              <a:t>, </a:t>
            </a:r>
            <a:r>
              <a:rPr lang="en-US" dirty="0" err="1"/>
              <a:t>Primeiros-Socorros</a:t>
            </a:r>
            <a:endParaRPr lang="en-US" dirty="0"/>
          </a:p>
          <a:p>
            <a:r>
              <a:rPr lang="en-US" dirty="0" err="1"/>
              <a:t>Escorregões</a:t>
            </a:r>
            <a:r>
              <a:rPr lang="en-US" dirty="0"/>
              <a:t>, </a:t>
            </a:r>
            <a:r>
              <a:rPr lang="en-US" dirty="0" err="1"/>
              <a:t>Tropeços</a:t>
            </a:r>
            <a:r>
              <a:rPr lang="en-US" dirty="0"/>
              <a:t>, </a:t>
            </a:r>
            <a:r>
              <a:rPr lang="en-US" dirty="0" err="1"/>
              <a:t>Quedas</a:t>
            </a:r>
            <a:endParaRPr lang="en-US" dirty="0"/>
          </a:p>
          <a:p>
            <a:r>
              <a:rPr lang="en-US" dirty="0" err="1"/>
              <a:t>Busca</a:t>
            </a:r>
            <a:r>
              <a:rPr lang="en-US" dirty="0"/>
              <a:t> de </a:t>
            </a:r>
            <a:r>
              <a:rPr lang="en-US" dirty="0" err="1"/>
              <a:t>Recursos</a:t>
            </a:r>
            <a:r>
              <a:rPr lang="en-US" dirty="0"/>
              <a:t> </a:t>
            </a:r>
            <a:r>
              <a:rPr lang="en-US" dirty="0" err="1"/>
              <a:t>Adicionais</a:t>
            </a:r>
            <a:r>
              <a:rPr lang="en-US" dirty="0"/>
              <a:t> que </a:t>
            </a:r>
            <a:r>
              <a:rPr lang="en-US" dirty="0" err="1"/>
              <a:t>Podem</a:t>
            </a:r>
            <a:r>
              <a:rPr lang="en-US" dirty="0"/>
              <a:t> se </a:t>
            </a:r>
            <a:r>
              <a:rPr lang="en-US" dirty="0" err="1"/>
              <a:t>Aplicar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seu</a:t>
            </a:r>
            <a:r>
              <a:rPr lang="en-US" dirty="0"/>
              <a:t> </a:t>
            </a:r>
            <a:r>
              <a:rPr lang="en-US" dirty="0" err="1"/>
              <a:t>Negócio</a:t>
            </a:r>
            <a:r>
              <a:rPr lang="en-US" dirty="0"/>
              <a:t> de Food Truck</a:t>
            </a:r>
          </a:p>
        </p:txBody>
      </p:sp>
    </p:spTree>
    <p:extLst>
      <p:ext uri="{BB962C8B-B14F-4D97-AF65-F5344CB8AC3E}">
        <p14:creationId xmlns:p14="http://schemas.microsoft.com/office/powerpoint/2010/main" val="1747874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73612-F4B7-225B-FA9A-80A458544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819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Por que </a:t>
            </a:r>
            <a:r>
              <a:rPr lang="en-US" dirty="0" err="1"/>
              <a:t>planejamento</a:t>
            </a:r>
            <a:r>
              <a:rPr lang="en-US" dirty="0"/>
              <a:t> e </a:t>
            </a:r>
            <a:r>
              <a:rPr lang="en-US" dirty="0" err="1"/>
              <a:t>preparação</a:t>
            </a:r>
            <a:r>
              <a:rPr lang="en-US" dirty="0"/>
              <a:t> </a:t>
            </a:r>
            <a:r>
              <a:rPr lang="en-US" dirty="0" err="1"/>
              <a:t>importam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73FE3-CED0-593D-7CAB-08D11C543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806" y="1419382"/>
            <a:ext cx="11372393" cy="503739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/>
              <a:t>Se </a:t>
            </a:r>
            <a:r>
              <a:rPr lang="en-US" u="sng" dirty="0" err="1"/>
              <a:t>Planejando</a:t>
            </a:r>
            <a:r>
              <a:rPr lang="en-US" u="sng" dirty="0"/>
              <a:t> para o </a:t>
            </a:r>
            <a:r>
              <a:rPr lang="en-US" u="sng" dirty="0" err="1"/>
              <a:t>Inesperado</a:t>
            </a:r>
            <a:endParaRPr lang="en-US" u="sng" dirty="0"/>
          </a:p>
          <a:p>
            <a:r>
              <a:rPr lang="en-US" sz="2400" dirty="0"/>
              <a:t>2 de Janeiro de 2023- Jogo da NFL entre Cincinnati Bengals/Buffalo Bills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Damar Hamlin fez um </a:t>
            </a:r>
            <a:r>
              <a:rPr lang="en-US" sz="2400" dirty="0" err="1"/>
              <a:t>ataque</a:t>
            </a:r>
            <a:r>
              <a:rPr lang="en-US" sz="2400" dirty="0"/>
              <a:t>, se </a:t>
            </a:r>
            <a:r>
              <a:rPr lang="en-US" sz="2400" dirty="0" err="1"/>
              <a:t>levantou</a:t>
            </a:r>
            <a:r>
              <a:rPr lang="en-US" sz="2400" dirty="0"/>
              <a:t>, </a:t>
            </a:r>
            <a:r>
              <a:rPr lang="en-US" sz="2400" dirty="0" err="1"/>
              <a:t>balançou</a:t>
            </a:r>
            <a:r>
              <a:rPr lang="en-US" sz="2400" dirty="0"/>
              <a:t>, </a:t>
            </a:r>
            <a:r>
              <a:rPr lang="en-US" sz="2400" dirty="0" err="1"/>
              <a:t>desabou</a:t>
            </a:r>
            <a:r>
              <a:rPr lang="en-US" sz="2400" dirty="0"/>
              <a:t> para </a:t>
            </a:r>
            <a:r>
              <a:rPr lang="en-US" sz="2400" dirty="0" err="1"/>
              <a:t>trás</a:t>
            </a:r>
            <a:endParaRPr lang="en-US" sz="2400" dirty="0"/>
          </a:p>
          <a:p>
            <a:pPr lvl="1">
              <a:spcAft>
                <a:spcPts val="600"/>
              </a:spcAft>
            </a:pPr>
            <a:r>
              <a:rPr lang="en-US" sz="2000" dirty="0"/>
              <a:t>O </a:t>
            </a:r>
            <a:r>
              <a:rPr lang="en-US" sz="2000" dirty="0" err="1"/>
              <a:t>corpo</a:t>
            </a:r>
            <a:r>
              <a:rPr lang="en-US" sz="2000" dirty="0"/>
              <a:t> </a:t>
            </a:r>
            <a:r>
              <a:rPr lang="en-US" sz="2000" dirty="0" err="1"/>
              <a:t>médico</a:t>
            </a:r>
            <a:r>
              <a:rPr lang="en-US" sz="2000" dirty="0"/>
              <a:t> </a:t>
            </a:r>
            <a:r>
              <a:rPr lang="en-US" sz="2000" dirty="0" err="1"/>
              <a:t>correu</a:t>
            </a:r>
            <a:r>
              <a:rPr lang="en-US" sz="2000" dirty="0"/>
              <a:t> para o campo, </a:t>
            </a:r>
            <a:r>
              <a:rPr lang="en-US" sz="2000" dirty="0" err="1"/>
              <a:t>avaliou</a:t>
            </a:r>
            <a:r>
              <a:rPr lang="en-US" sz="2000" dirty="0"/>
              <a:t> a </a:t>
            </a:r>
            <a:r>
              <a:rPr lang="en-US" sz="2000" dirty="0" err="1"/>
              <a:t>condição</a:t>
            </a:r>
            <a:r>
              <a:rPr lang="en-US" sz="2000" dirty="0"/>
              <a:t>, </a:t>
            </a:r>
            <a:r>
              <a:rPr lang="en-US" sz="2000" dirty="0" err="1"/>
              <a:t>tentou</a:t>
            </a:r>
            <a:r>
              <a:rPr lang="en-US" sz="2000" dirty="0"/>
              <a:t> </a:t>
            </a:r>
            <a:r>
              <a:rPr lang="en-US" sz="2000" dirty="0" err="1"/>
              <a:t>reanimação</a:t>
            </a:r>
            <a:r>
              <a:rPr lang="en-US" sz="2000" dirty="0"/>
              <a:t> cardio-vascular e </a:t>
            </a:r>
            <a:r>
              <a:rPr lang="en-US" sz="2000" dirty="0" err="1"/>
              <a:t>uso</a:t>
            </a:r>
            <a:r>
              <a:rPr lang="en-US" sz="2000" dirty="0"/>
              <a:t> de </a:t>
            </a:r>
            <a:r>
              <a:rPr lang="en-US" sz="2000" dirty="0" err="1"/>
              <a:t>desfibrilador</a:t>
            </a:r>
            <a:r>
              <a:rPr lang="en-US" sz="2000" dirty="0"/>
              <a:t> para </a:t>
            </a:r>
            <a:r>
              <a:rPr lang="en-US" sz="2000" dirty="0" err="1"/>
              <a:t>reiniciar</a:t>
            </a:r>
            <a:r>
              <a:rPr lang="en-US" sz="2000" dirty="0"/>
              <a:t> o </a:t>
            </a:r>
            <a:r>
              <a:rPr lang="en-US" sz="2000" dirty="0" err="1"/>
              <a:t>coração</a:t>
            </a:r>
            <a:endParaRPr lang="en-US" sz="2000" dirty="0"/>
          </a:p>
          <a:p>
            <a:pPr lvl="1">
              <a:spcAft>
                <a:spcPts val="600"/>
              </a:spcAft>
            </a:pPr>
            <a:r>
              <a:rPr lang="en-US" sz="2000" dirty="0" err="1"/>
              <a:t>Receber</a:t>
            </a:r>
            <a:r>
              <a:rPr lang="en-US" sz="2000" dirty="0"/>
              <a:t> </a:t>
            </a:r>
            <a:r>
              <a:rPr lang="en-US" sz="2000" dirty="0" err="1"/>
              <a:t>cuidados</a:t>
            </a:r>
            <a:r>
              <a:rPr lang="en-US" sz="2000" dirty="0"/>
              <a:t> </a:t>
            </a:r>
            <a:r>
              <a:rPr lang="en-US" sz="2000" dirty="0" err="1"/>
              <a:t>médicos</a:t>
            </a:r>
            <a:r>
              <a:rPr lang="en-US" sz="2000" dirty="0"/>
              <a:t> </a:t>
            </a:r>
            <a:r>
              <a:rPr lang="en-US" sz="2000" dirty="0" err="1"/>
              <a:t>necessários</a:t>
            </a:r>
            <a:r>
              <a:rPr lang="en-US" sz="2000" dirty="0"/>
              <a:t> </a:t>
            </a:r>
            <a:r>
              <a:rPr lang="en-US" sz="2000" dirty="0" err="1"/>
              <a:t>em</a:t>
            </a:r>
            <a:r>
              <a:rPr lang="en-US" sz="2000" dirty="0"/>
              <a:t> </a:t>
            </a:r>
            <a:r>
              <a:rPr lang="en-US" sz="2000" dirty="0" err="1"/>
              <a:t>poucos</a:t>
            </a:r>
            <a:r>
              <a:rPr lang="en-US" sz="2000" dirty="0"/>
              <a:t> </a:t>
            </a:r>
            <a:r>
              <a:rPr lang="en-US" sz="2000" dirty="0" err="1"/>
              <a:t>minutos</a:t>
            </a:r>
            <a:r>
              <a:rPr lang="en-US" sz="2000" dirty="0"/>
              <a:t> </a:t>
            </a:r>
            <a:r>
              <a:rPr lang="en-US" sz="2000" dirty="0" err="1"/>
              <a:t>aumentaram</a:t>
            </a:r>
            <a:r>
              <a:rPr lang="en-US" sz="2000" dirty="0"/>
              <a:t> as chances de </a:t>
            </a:r>
            <a:r>
              <a:rPr lang="en-US" sz="2000" dirty="0" err="1"/>
              <a:t>sobrevivência</a:t>
            </a:r>
            <a:r>
              <a:rPr lang="en-US" sz="2000" dirty="0"/>
              <a:t> e </a:t>
            </a:r>
            <a:r>
              <a:rPr lang="en-US" sz="2000" dirty="0" err="1"/>
              <a:t>recuperação</a:t>
            </a:r>
            <a:endParaRPr lang="en-US" sz="2000" dirty="0"/>
          </a:p>
          <a:p>
            <a:pPr marL="0" indent="0">
              <a:buNone/>
            </a:pPr>
            <a:endParaRPr lang="en-US" sz="1000" dirty="0"/>
          </a:p>
          <a:p>
            <a:r>
              <a:rPr lang="en-US" sz="2400" dirty="0"/>
              <a:t>A NFL </a:t>
            </a:r>
            <a:r>
              <a:rPr lang="en-US" sz="2400" dirty="0" err="1"/>
              <a:t>tinha</a:t>
            </a:r>
            <a:r>
              <a:rPr lang="en-US" sz="2400" dirty="0"/>
              <a:t> um </a:t>
            </a:r>
            <a:r>
              <a:rPr lang="en-US" sz="2400" b="1" dirty="0"/>
              <a:t>Plano de </a:t>
            </a:r>
            <a:r>
              <a:rPr lang="en-US" sz="2400" b="1" dirty="0" err="1"/>
              <a:t>Ação</a:t>
            </a:r>
            <a:r>
              <a:rPr lang="en-US" sz="2400" b="1" dirty="0"/>
              <a:t> de </a:t>
            </a:r>
            <a:r>
              <a:rPr lang="en-US" sz="2400" b="1" dirty="0" err="1"/>
              <a:t>Emergência</a:t>
            </a:r>
            <a:r>
              <a:rPr lang="en-US" sz="2400" b="1" dirty="0"/>
              <a:t> (PAE)</a:t>
            </a:r>
            <a:r>
              <a:rPr lang="en-US" sz="2400" dirty="0"/>
              <a:t>- </a:t>
            </a:r>
            <a:r>
              <a:rPr lang="en-US" sz="2400" dirty="0" err="1"/>
              <a:t>ensaiado</a:t>
            </a:r>
            <a:r>
              <a:rPr lang="en-US" sz="2400" dirty="0"/>
              <a:t> antes de </a:t>
            </a:r>
            <a:r>
              <a:rPr lang="en-US" sz="2400" dirty="0" err="1"/>
              <a:t>cada</a:t>
            </a:r>
            <a:r>
              <a:rPr lang="en-US" sz="2400" dirty="0"/>
              <a:t> </a:t>
            </a:r>
            <a:r>
              <a:rPr lang="en-US" sz="2400" dirty="0" err="1"/>
              <a:t>temporada</a:t>
            </a:r>
            <a:endParaRPr lang="en-US" sz="2400" dirty="0"/>
          </a:p>
          <a:p>
            <a:r>
              <a:rPr lang="en-US" sz="2400" dirty="0"/>
              <a:t>A </a:t>
            </a:r>
            <a:r>
              <a:rPr lang="en-US" sz="2400" dirty="0" err="1"/>
              <a:t>Equipe</a:t>
            </a:r>
            <a:r>
              <a:rPr lang="en-US" sz="2400" dirty="0"/>
              <a:t>/</a:t>
            </a:r>
            <a:r>
              <a:rPr lang="en-US" sz="2400" dirty="0" err="1"/>
              <a:t>Corpo</a:t>
            </a:r>
            <a:r>
              <a:rPr lang="en-US" sz="2400" dirty="0"/>
              <a:t> </a:t>
            </a:r>
            <a:r>
              <a:rPr lang="en-US" sz="2400" dirty="0" err="1"/>
              <a:t>Médico</a:t>
            </a:r>
            <a:r>
              <a:rPr lang="en-US" sz="2400" dirty="0"/>
              <a:t> se </a:t>
            </a:r>
            <a:r>
              <a:rPr lang="en-US" sz="2400" dirty="0" err="1"/>
              <a:t>reune</a:t>
            </a:r>
            <a:r>
              <a:rPr lang="en-US" sz="2400" dirty="0"/>
              <a:t> antes de </a:t>
            </a:r>
            <a:r>
              <a:rPr lang="en-US" sz="2400" dirty="0" err="1"/>
              <a:t>cada</a:t>
            </a:r>
            <a:r>
              <a:rPr lang="en-US" sz="2400" dirty="0"/>
              <a:t> </a:t>
            </a:r>
            <a:r>
              <a:rPr lang="en-US" sz="2400" dirty="0" err="1"/>
              <a:t>jogo</a:t>
            </a:r>
            <a:r>
              <a:rPr lang="en-US" sz="2400" dirty="0"/>
              <a:t> para </a:t>
            </a:r>
            <a:r>
              <a:rPr lang="en-US" sz="2400" dirty="0" err="1"/>
              <a:t>discutir</a:t>
            </a:r>
            <a:r>
              <a:rPr lang="en-US" sz="2400" dirty="0"/>
              <a:t> </a:t>
            </a:r>
            <a:r>
              <a:rPr lang="en-US" sz="2400" dirty="0" err="1"/>
              <a:t>Procedimentos</a:t>
            </a:r>
            <a:r>
              <a:rPr lang="en-US" sz="2400" dirty="0"/>
              <a:t> de </a:t>
            </a:r>
            <a:r>
              <a:rPr lang="en-US" sz="2400" dirty="0" err="1"/>
              <a:t>Saúde</a:t>
            </a:r>
            <a:r>
              <a:rPr lang="en-US" sz="2400" dirty="0"/>
              <a:t>/</a:t>
            </a:r>
            <a:r>
              <a:rPr lang="en-US" sz="2400" dirty="0" err="1"/>
              <a:t>Segurança</a:t>
            </a:r>
            <a:endParaRPr lang="en-US" sz="2400" dirty="0"/>
          </a:p>
          <a:p>
            <a:r>
              <a:rPr lang="en-US" sz="2400" dirty="0"/>
              <a:t>O PAE </a:t>
            </a:r>
            <a:r>
              <a:rPr lang="en-US" sz="2400" dirty="0" err="1"/>
              <a:t>pode</a:t>
            </a:r>
            <a:r>
              <a:rPr lang="en-US" sz="2400" dirty="0"/>
              <a:t> </a:t>
            </a:r>
            <a:r>
              <a:rPr lang="en-US" sz="2400" dirty="0" err="1"/>
              <a:t>não</a:t>
            </a:r>
            <a:r>
              <a:rPr lang="en-US" sz="2400" dirty="0"/>
              <a:t> ser </a:t>
            </a:r>
            <a:r>
              <a:rPr lang="en-US" sz="2400" dirty="0" err="1"/>
              <a:t>necessário</a:t>
            </a:r>
            <a:r>
              <a:rPr lang="en-US" sz="2400" dirty="0"/>
              <a:t> a </a:t>
            </a:r>
            <a:r>
              <a:rPr lang="en-US" sz="2400" dirty="0" err="1"/>
              <a:t>cada</a:t>
            </a:r>
            <a:r>
              <a:rPr lang="en-US" sz="2400" dirty="0"/>
              <a:t> </a:t>
            </a:r>
            <a:r>
              <a:rPr lang="en-US" sz="2400" dirty="0" err="1"/>
              <a:t>jodaga</a:t>
            </a:r>
            <a:r>
              <a:rPr lang="en-US" sz="2400" dirty="0"/>
              <a:t>, 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en-US" sz="2400" dirty="0" err="1"/>
              <a:t>todos</a:t>
            </a:r>
            <a:r>
              <a:rPr lang="en-US" sz="2400" dirty="0"/>
              <a:t> </a:t>
            </a:r>
            <a:r>
              <a:rPr lang="en-US" sz="2400" dirty="0" err="1"/>
              <a:t>os</a:t>
            </a:r>
            <a:r>
              <a:rPr lang="en-US" sz="2400" dirty="0"/>
              <a:t> </a:t>
            </a:r>
            <a:r>
              <a:rPr lang="en-US" sz="2400" dirty="0" err="1"/>
              <a:t>jogos</a:t>
            </a:r>
            <a:r>
              <a:rPr lang="en-US" sz="2400" dirty="0"/>
              <a:t>- mas é </a:t>
            </a:r>
            <a:r>
              <a:rPr lang="en-US" sz="2400" dirty="0" err="1"/>
              <a:t>essencial</a:t>
            </a:r>
            <a:r>
              <a:rPr lang="en-US" sz="2400" dirty="0"/>
              <a:t> </a:t>
            </a:r>
            <a:r>
              <a:rPr lang="en-US" sz="2400" dirty="0" err="1"/>
              <a:t>quando</a:t>
            </a:r>
            <a:r>
              <a:rPr lang="en-US" sz="2400" dirty="0"/>
              <a:t> </a:t>
            </a:r>
            <a:r>
              <a:rPr lang="en-US" sz="2400" dirty="0" err="1"/>
              <a:t>necessário</a:t>
            </a:r>
            <a:endParaRPr lang="en-US" sz="1000" dirty="0"/>
          </a:p>
          <a:p>
            <a:r>
              <a:rPr lang="en-US" sz="2400" dirty="0" err="1"/>
              <a:t>Você</a:t>
            </a:r>
            <a:r>
              <a:rPr lang="en-US" sz="2400" dirty="0"/>
              <a:t> </a:t>
            </a:r>
            <a:r>
              <a:rPr lang="en-US" sz="2400" dirty="0" err="1"/>
              <a:t>está</a:t>
            </a:r>
            <a:r>
              <a:rPr lang="en-US" sz="2400" dirty="0"/>
              <a:t> pronto(a) se </a:t>
            </a:r>
            <a:r>
              <a:rPr lang="en-US" sz="2400" dirty="0" err="1"/>
              <a:t>uma</a:t>
            </a:r>
            <a:r>
              <a:rPr lang="en-US" sz="2400" dirty="0"/>
              <a:t> </a:t>
            </a:r>
            <a:r>
              <a:rPr lang="en-US" sz="2400" dirty="0" err="1"/>
              <a:t>emergência</a:t>
            </a:r>
            <a:r>
              <a:rPr lang="en-US" sz="2400" dirty="0"/>
              <a:t> </a:t>
            </a:r>
            <a:r>
              <a:rPr lang="en-US" sz="2400" dirty="0" err="1"/>
              <a:t>ocorrer</a:t>
            </a:r>
            <a:r>
              <a:rPr lang="en-US" sz="2400" dirty="0"/>
              <a:t>? </a:t>
            </a:r>
            <a:r>
              <a:rPr lang="en-US" sz="2400" dirty="0" err="1"/>
              <a:t>Você</a:t>
            </a:r>
            <a:r>
              <a:rPr lang="en-US" sz="2400" dirty="0"/>
              <a:t> </a:t>
            </a:r>
            <a:r>
              <a:rPr lang="en-US" sz="2400" dirty="0" err="1"/>
              <a:t>possui</a:t>
            </a:r>
            <a:r>
              <a:rPr lang="en-US" sz="2400" dirty="0"/>
              <a:t> </a:t>
            </a:r>
            <a:r>
              <a:rPr lang="en-US" sz="2400" dirty="0" err="1"/>
              <a:t>planos</a:t>
            </a:r>
            <a:r>
              <a:rPr lang="en-US" sz="2400" dirty="0"/>
              <a:t> de </a:t>
            </a:r>
            <a:r>
              <a:rPr lang="en-US" sz="2400" dirty="0" err="1"/>
              <a:t>emergência</a:t>
            </a:r>
            <a:r>
              <a:rPr lang="en-US" sz="2400" dirty="0"/>
              <a:t> para o </a:t>
            </a:r>
            <a:r>
              <a:rPr lang="en-US" sz="2400" dirty="0" err="1"/>
              <a:t>seu</a:t>
            </a:r>
            <a:r>
              <a:rPr lang="en-US" sz="2400" dirty="0"/>
              <a:t> </a:t>
            </a:r>
            <a:r>
              <a:rPr lang="en-US" sz="2400" dirty="0" err="1"/>
              <a:t>negócio</a:t>
            </a:r>
            <a:r>
              <a:rPr lang="en-US" sz="2400" dirty="0"/>
              <a:t>?</a:t>
            </a:r>
          </a:p>
        </p:txBody>
      </p:sp>
      <p:pic>
        <p:nvPicPr>
          <p:cNvPr id="4" name="Picture 3" descr="Portable First Aid Kit- JPEG 11KB">
            <a:extLst>
              <a:ext uri="{FF2B5EF4-FFF2-40B4-BE49-F238E27FC236}">
                <a16:creationId xmlns:a16="http://schemas.microsoft.com/office/drawing/2014/main" id="{C99E8484-CB16-F1E1-00EF-FB871530C5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4671" y="1090247"/>
            <a:ext cx="1932528" cy="1449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271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CB31E-E42A-A064-8CE7-0389DA37A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683" y="3384"/>
            <a:ext cx="10515600" cy="1325563"/>
          </a:xfrm>
        </p:spPr>
        <p:txBody>
          <a:bodyPr/>
          <a:lstStyle/>
          <a:p>
            <a:r>
              <a:rPr lang="en-US" dirty="0" err="1"/>
              <a:t>Planos</a:t>
            </a:r>
            <a:r>
              <a:rPr lang="en-US" dirty="0"/>
              <a:t> de </a:t>
            </a:r>
            <a:r>
              <a:rPr lang="en-US" dirty="0" err="1"/>
              <a:t>Ação</a:t>
            </a:r>
            <a:r>
              <a:rPr lang="en-US" dirty="0"/>
              <a:t> de </a:t>
            </a:r>
            <a:r>
              <a:rPr lang="en-US" dirty="0" err="1"/>
              <a:t>Emergência</a:t>
            </a:r>
            <a:r>
              <a:rPr lang="en-US" dirty="0"/>
              <a:t> (PAE)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162E5-731D-4977-51D7-D7D834864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514" y="1510145"/>
            <a:ext cx="7576457" cy="4982730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u="sng" dirty="0" err="1"/>
              <a:t>Propósito</a:t>
            </a:r>
            <a:r>
              <a:rPr lang="en-US" u="sng" dirty="0"/>
              <a:t>:</a:t>
            </a:r>
            <a:r>
              <a:rPr lang="en-US" dirty="0"/>
              <a:t> </a:t>
            </a:r>
            <a:r>
              <a:rPr lang="en-US" dirty="0" err="1"/>
              <a:t>Descrever</a:t>
            </a:r>
            <a:r>
              <a:rPr lang="en-US" dirty="0"/>
              <a:t> </a:t>
            </a:r>
            <a:r>
              <a:rPr lang="en-US" dirty="0" err="1"/>
              <a:t>ações</a:t>
            </a:r>
            <a:r>
              <a:rPr lang="en-US" dirty="0"/>
              <a:t> a </a:t>
            </a:r>
            <a:r>
              <a:rPr lang="en-US" dirty="0" err="1"/>
              <a:t>serem</a:t>
            </a:r>
            <a:r>
              <a:rPr lang="en-US" dirty="0"/>
              <a:t> </a:t>
            </a:r>
            <a:r>
              <a:rPr lang="en-US" dirty="0" err="1"/>
              <a:t>tomadas</a:t>
            </a:r>
            <a:r>
              <a:rPr lang="en-US" dirty="0"/>
              <a:t> para </a:t>
            </a:r>
            <a:r>
              <a:rPr lang="en-US" dirty="0" err="1"/>
              <a:t>garantir</a:t>
            </a:r>
            <a:r>
              <a:rPr lang="en-US" dirty="0"/>
              <a:t> a </a:t>
            </a:r>
            <a:r>
              <a:rPr lang="en-US" dirty="0" err="1"/>
              <a:t>segurança</a:t>
            </a:r>
            <a:r>
              <a:rPr lang="en-US" dirty="0"/>
              <a:t> do </a:t>
            </a:r>
            <a:r>
              <a:rPr lang="en-US" dirty="0" err="1"/>
              <a:t>trabalhador</a:t>
            </a:r>
            <a:r>
              <a:rPr lang="en-US" dirty="0"/>
              <a:t> </a:t>
            </a:r>
            <a:r>
              <a:rPr lang="en-US" dirty="0" err="1"/>
              <a:t>durante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emergência</a:t>
            </a:r>
            <a:endParaRPr lang="en-US" dirty="0"/>
          </a:p>
          <a:p>
            <a:pPr>
              <a:spcAft>
                <a:spcPts val="600"/>
              </a:spcAft>
            </a:pPr>
            <a:endParaRPr lang="en-US" sz="1000" dirty="0"/>
          </a:p>
          <a:p>
            <a:pPr>
              <a:spcAft>
                <a:spcPts val="600"/>
              </a:spcAft>
            </a:pPr>
            <a:r>
              <a:rPr lang="en-US" u="sng" dirty="0" err="1"/>
              <a:t>Benefícios</a:t>
            </a:r>
            <a:r>
              <a:rPr lang="en-US" u="sng" dirty="0"/>
              <a:t>:</a:t>
            </a:r>
          </a:p>
          <a:p>
            <a:pPr lvl="1">
              <a:spcAft>
                <a:spcPts val="600"/>
              </a:spcAft>
            </a:pPr>
            <a:r>
              <a:rPr lang="en-US" dirty="0" err="1"/>
              <a:t>Menos</a:t>
            </a:r>
            <a:r>
              <a:rPr lang="en-US" dirty="0"/>
              <a:t> </a:t>
            </a:r>
            <a:r>
              <a:rPr lang="en-US" dirty="0" err="1"/>
              <a:t>confusão</a:t>
            </a:r>
            <a:r>
              <a:rPr lang="en-US" dirty="0"/>
              <a:t> </a:t>
            </a:r>
            <a:r>
              <a:rPr lang="en-US" dirty="0" err="1"/>
              <a:t>quando</a:t>
            </a:r>
            <a:r>
              <a:rPr lang="en-US" dirty="0"/>
              <a:t> </a:t>
            </a:r>
            <a:r>
              <a:rPr lang="en-US" dirty="0" err="1"/>
              <a:t>documentos</a:t>
            </a:r>
            <a:r>
              <a:rPr lang="en-US" dirty="0"/>
              <a:t> </a:t>
            </a:r>
            <a:r>
              <a:rPr lang="en-US" dirty="0" err="1"/>
              <a:t>escritos</a:t>
            </a:r>
            <a:r>
              <a:rPr lang="en-US" dirty="0"/>
              <a:t> </a:t>
            </a:r>
            <a:r>
              <a:rPr lang="en-US" dirty="0" err="1"/>
              <a:t>organizam</a:t>
            </a:r>
            <a:r>
              <a:rPr lang="en-US" dirty="0"/>
              <a:t> </a:t>
            </a:r>
            <a:r>
              <a:rPr lang="en-US" dirty="0" err="1"/>
              <a:t>ações</a:t>
            </a:r>
            <a:endParaRPr lang="en-US" dirty="0"/>
          </a:p>
          <a:p>
            <a:pPr lvl="1">
              <a:spcAft>
                <a:spcPts val="600"/>
              </a:spcAft>
            </a:pPr>
            <a:r>
              <a:rPr lang="en-US" dirty="0" err="1"/>
              <a:t>Poucas</a:t>
            </a:r>
            <a:r>
              <a:rPr lang="en-US" dirty="0"/>
              <a:t> e </a:t>
            </a:r>
            <a:r>
              <a:rPr lang="en-US" dirty="0" err="1"/>
              <a:t>menos</a:t>
            </a:r>
            <a:r>
              <a:rPr lang="en-US" dirty="0"/>
              <a:t> </a:t>
            </a:r>
            <a:r>
              <a:rPr lang="en-US" dirty="0" err="1"/>
              <a:t>lesões</a:t>
            </a:r>
            <a:r>
              <a:rPr lang="en-US" dirty="0"/>
              <a:t> </a:t>
            </a:r>
            <a:r>
              <a:rPr lang="en-US" dirty="0" err="1"/>
              <a:t>severas</a:t>
            </a:r>
            <a:endParaRPr lang="en-US" dirty="0"/>
          </a:p>
          <a:p>
            <a:pPr lvl="1">
              <a:spcAft>
                <a:spcPts val="600"/>
              </a:spcAft>
            </a:pPr>
            <a:r>
              <a:rPr lang="en-US" dirty="0" err="1"/>
              <a:t>Menos</a:t>
            </a:r>
            <a:r>
              <a:rPr lang="en-US" dirty="0"/>
              <a:t> </a:t>
            </a:r>
            <a:r>
              <a:rPr lang="en-US" dirty="0" err="1"/>
              <a:t>dano</a:t>
            </a:r>
            <a:r>
              <a:rPr lang="en-US" dirty="0"/>
              <a:t> </a:t>
            </a:r>
            <a:r>
              <a:rPr lang="en-US" dirty="0" err="1"/>
              <a:t>estrutural</a:t>
            </a:r>
            <a:endParaRPr lang="en-US" dirty="0"/>
          </a:p>
          <a:p>
            <a:pPr>
              <a:spcAft>
                <a:spcPts val="600"/>
              </a:spcAft>
            </a:pPr>
            <a:endParaRPr lang="en-US" sz="1000" dirty="0"/>
          </a:p>
          <a:p>
            <a:pPr>
              <a:spcAft>
                <a:spcPts val="600"/>
              </a:spcAft>
            </a:pPr>
            <a:r>
              <a:rPr lang="en-US" u="sng" dirty="0" err="1"/>
              <a:t>Quais</a:t>
            </a:r>
            <a:r>
              <a:rPr lang="en-US" u="sng" dirty="0"/>
              <a:t> </a:t>
            </a:r>
            <a:r>
              <a:rPr lang="en-US" u="sng" dirty="0" err="1"/>
              <a:t>são</a:t>
            </a:r>
            <a:r>
              <a:rPr lang="en-US" u="sng" dirty="0"/>
              <a:t> as </a:t>
            </a:r>
            <a:r>
              <a:rPr lang="en-US" u="sng" dirty="0" err="1"/>
              <a:t>emergências</a:t>
            </a:r>
            <a:r>
              <a:rPr lang="en-US" u="sng" dirty="0"/>
              <a:t> para o </a:t>
            </a:r>
            <a:r>
              <a:rPr lang="en-US" u="sng" dirty="0" err="1"/>
              <a:t>seu</a:t>
            </a:r>
            <a:r>
              <a:rPr lang="en-US" u="sng" dirty="0"/>
              <a:t> </a:t>
            </a:r>
            <a:r>
              <a:rPr lang="en-US" u="sng" dirty="0" err="1"/>
              <a:t>negócio</a:t>
            </a:r>
            <a:r>
              <a:rPr lang="en-US" u="sng" dirty="0"/>
              <a:t>?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Fogo? Tornado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outra</a:t>
            </a:r>
            <a:r>
              <a:rPr lang="en-US" dirty="0"/>
              <a:t> </a:t>
            </a:r>
            <a:r>
              <a:rPr lang="en-US" dirty="0" err="1"/>
              <a:t>condição</a:t>
            </a:r>
            <a:r>
              <a:rPr lang="en-US" dirty="0"/>
              <a:t> </a:t>
            </a:r>
            <a:r>
              <a:rPr lang="en-US" dirty="0" err="1"/>
              <a:t>climática</a:t>
            </a:r>
            <a:r>
              <a:rPr lang="en-US" dirty="0"/>
              <a:t> </a:t>
            </a:r>
            <a:r>
              <a:rPr lang="en-US" dirty="0" err="1"/>
              <a:t>severa</a:t>
            </a:r>
            <a:r>
              <a:rPr lang="en-US" dirty="0"/>
              <a:t>?</a:t>
            </a:r>
          </a:p>
          <a:p>
            <a:pPr lvl="1">
              <a:spcAft>
                <a:spcPts val="600"/>
              </a:spcAft>
            </a:pPr>
            <a:r>
              <a:rPr lang="en-US" dirty="0" err="1"/>
              <a:t>Violência</a:t>
            </a:r>
            <a:r>
              <a:rPr lang="en-US" dirty="0"/>
              <a:t> de </a:t>
            </a:r>
            <a:r>
              <a:rPr lang="en-US" dirty="0" err="1"/>
              <a:t>consumidores</a:t>
            </a:r>
            <a:r>
              <a:rPr lang="en-US" dirty="0"/>
              <a:t>? </a:t>
            </a:r>
            <a:r>
              <a:rPr lang="en-US" dirty="0" err="1"/>
              <a:t>Distúrbios</a:t>
            </a:r>
            <a:r>
              <a:rPr lang="en-US" dirty="0"/>
              <a:t> </a:t>
            </a:r>
            <a:r>
              <a:rPr lang="en-US" dirty="0" err="1"/>
              <a:t>cívis</a:t>
            </a:r>
            <a:r>
              <a:rPr lang="en-US" dirty="0"/>
              <a:t>?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Outros?</a:t>
            </a:r>
          </a:p>
        </p:txBody>
      </p:sp>
      <p:pic>
        <p:nvPicPr>
          <p:cNvPr id="7" name="Picture 6" descr="Emergency Evacuation Route Maps are useful for building emergencies but may need modified for food truck wrkers (19.5 KB-JPEG)">
            <a:extLst>
              <a:ext uri="{FF2B5EF4-FFF2-40B4-BE49-F238E27FC236}">
                <a16:creationId xmlns:a16="http://schemas.microsoft.com/office/drawing/2014/main" id="{761BE87E-C2E7-25E3-278C-D073DA9549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5499" y="2048469"/>
            <a:ext cx="37592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094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03F19-31A2-053C-A744-258387D1A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Requisitos</a:t>
            </a:r>
            <a:r>
              <a:rPr lang="en-US" dirty="0"/>
              <a:t> dos </a:t>
            </a:r>
            <a:r>
              <a:rPr lang="en-US" dirty="0" err="1"/>
              <a:t>Planos</a:t>
            </a:r>
            <a:r>
              <a:rPr lang="en-US" dirty="0"/>
              <a:t> de </a:t>
            </a:r>
            <a:r>
              <a:rPr lang="en-US" dirty="0" err="1"/>
              <a:t>Ação</a:t>
            </a:r>
            <a:r>
              <a:rPr lang="en-US" dirty="0"/>
              <a:t> de </a:t>
            </a:r>
            <a:r>
              <a:rPr lang="en-US" dirty="0" err="1"/>
              <a:t>Emergência</a:t>
            </a:r>
            <a:r>
              <a:rPr lang="en-US" dirty="0"/>
              <a:t> (PAE)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090F9-32BD-1639-6BF5-1BA6E4420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6913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u="sng" dirty="0" err="1"/>
              <a:t>Requisitos</a:t>
            </a:r>
            <a:r>
              <a:rPr lang="en-US" u="sng" dirty="0"/>
              <a:t> </a:t>
            </a:r>
            <a:r>
              <a:rPr lang="en-US" u="sng" dirty="0" err="1"/>
              <a:t>Principais</a:t>
            </a:r>
            <a:r>
              <a:rPr lang="en-US" u="sng" dirty="0"/>
              <a:t>:</a:t>
            </a:r>
          </a:p>
          <a:p>
            <a:r>
              <a:rPr lang="en-US" dirty="0" err="1"/>
              <a:t>Formas</a:t>
            </a:r>
            <a:r>
              <a:rPr lang="en-US" dirty="0"/>
              <a:t> para </a:t>
            </a:r>
            <a:r>
              <a:rPr lang="en-US" dirty="0" err="1"/>
              <a:t>reportar</a:t>
            </a:r>
            <a:r>
              <a:rPr lang="en-US" dirty="0"/>
              <a:t> </a:t>
            </a:r>
            <a:r>
              <a:rPr lang="en-US" dirty="0" err="1"/>
              <a:t>incêndios</a:t>
            </a:r>
            <a:r>
              <a:rPr lang="en-US" dirty="0"/>
              <a:t> e </a:t>
            </a:r>
            <a:r>
              <a:rPr lang="en-US" dirty="0" err="1"/>
              <a:t>outras</a:t>
            </a:r>
            <a:r>
              <a:rPr lang="en-US" dirty="0"/>
              <a:t> </a:t>
            </a:r>
            <a:r>
              <a:rPr lang="en-US" dirty="0" err="1"/>
              <a:t>emergências</a:t>
            </a:r>
            <a:endParaRPr lang="en-US" dirty="0"/>
          </a:p>
          <a:p>
            <a:r>
              <a:rPr lang="en-US" dirty="0" err="1"/>
              <a:t>Métodos</a:t>
            </a:r>
            <a:r>
              <a:rPr lang="en-US" dirty="0"/>
              <a:t> de </a:t>
            </a:r>
            <a:r>
              <a:rPr lang="en-US" dirty="0" err="1"/>
              <a:t>evacuação</a:t>
            </a:r>
            <a:r>
              <a:rPr lang="en-US" dirty="0"/>
              <a:t> (Fogo vs Tornado vs </a:t>
            </a:r>
            <a:r>
              <a:rPr lang="en-US" dirty="0" err="1"/>
              <a:t>Outras</a:t>
            </a:r>
            <a:r>
              <a:rPr lang="en-US" dirty="0"/>
              <a:t> </a:t>
            </a:r>
            <a:r>
              <a:rPr lang="en-US" dirty="0" err="1"/>
              <a:t>Emergências</a:t>
            </a:r>
            <a:r>
              <a:rPr lang="en-US" dirty="0"/>
              <a:t>)</a:t>
            </a:r>
          </a:p>
          <a:p>
            <a:r>
              <a:rPr lang="en-US" dirty="0" err="1"/>
              <a:t>Resgate</a:t>
            </a:r>
            <a:r>
              <a:rPr lang="en-US" dirty="0"/>
              <a:t> e </a:t>
            </a:r>
            <a:r>
              <a:rPr lang="en-US" dirty="0" err="1"/>
              <a:t>Deveres</a:t>
            </a:r>
            <a:r>
              <a:rPr lang="en-US" dirty="0"/>
              <a:t> </a:t>
            </a:r>
            <a:r>
              <a:rPr lang="en-US" dirty="0" err="1"/>
              <a:t>Médicos</a:t>
            </a:r>
            <a:r>
              <a:rPr lang="en-US" dirty="0"/>
              <a:t> para </a:t>
            </a:r>
            <a:r>
              <a:rPr lang="en-US" dirty="0" err="1"/>
              <a:t>empregados</a:t>
            </a:r>
            <a:endParaRPr lang="en-US" dirty="0"/>
          </a:p>
          <a:p>
            <a:r>
              <a:rPr lang="en-US" dirty="0" err="1"/>
              <a:t>Contabilizando</a:t>
            </a:r>
            <a:r>
              <a:rPr lang="en-US" dirty="0"/>
              <a:t> </a:t>
            </a:r>
            <a:r>
              <a:rPr lang="en-US" dirty="0" err="1"/>
              <a:t>todos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empregados</a:t>
            </a:r>
            <a:r>
              <a:rPr lang="en-US" dirty="0"/>
              <a:t> </a:t>
            </a:r>
            <a:r>
              <a:rPr lang="en-US" dirty="0" err="1"/>
              <a:t>após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evacuação</a:t>
            </a:r>
            <a:r>
              <a:rPr lang="en-US" dirty="0"/>
              <a:t> de </a:t>
            </a:r>
            <a:r>
              <a:rPr lang="en-US" dirty="0" err="1"/>
              <a:t>emergência</a:t>
            </a:r>
            <a:endParaRPr lang="en-US" dirty="0"/>
          </a:p>
          <a:p>
            <a:r>
              <a:rPr lang="en-US" dirty="0" err="1"/>
              <a:t>Informação</a:t>
            </a:r>
            <a:r>
              <a:rPr lang="en-US" dirty="0"/>
              <a:t> de </a:t>
            </a:r>
            <a:r>
              <a:rPr lang="en-US" dirty="0" err="1"/>
              <a:t>Contato</a:t>
            </a:r>
            <a:r>
              <a:rPr lang="en-US" dirty="0"/>
              <a:t> de </a:t>
            </a:r>
            <a:r>
              <a:rPr lang="en-US" dirty="0" err="1"/>
              <a:t>Emergência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u="sng" dirty="0" err="1"/>
              <a:t>Não</a:t>
            </a:r>
            <a:r>
              <a:rPr lang="en-US" u="sng" dirty="0"/>
              <a:t> </a:t>
            </a:r>
            <a:r>
              <a:rPr lang="en-US" u="sng" dirty="0" err="1"/>
              <a:t>obrigatório</a:t>
            </a:r>
            <a:r>
              <a:rPr lang="en-US" u="sng" dirty="0"/>
              <a:t>, mas </a:t>
            </a:r>
            <a:r>
              <a:rPr lang="en-US" u="sng" dirty="0" err="1"/>
              <a:t>pode</a:t>
            </a:r>
            <a:r>
              <a:rPr lang="en-US" u="sng" dirty="0"/>
              <a:t> ser </a:t>
            </a:r>
            <a:r>
              <a:rPr lang="en-US" u="sng" dirty="0" err="1"/>
              <a:t>útil</a:t>
            </a:r>
            <a:r>
              <a:rPr lang="en-US" u="sng" dirty="0"/>
              <a:t>:</a:t>
            </a:r>
          </a:p>
          <a:p>
            <a:r>
              <a:rPr lang="en-US" dirty="0"/>
              <a:t>Uma </a:t>
            </a:r>
            <a:r>
              <a:rPr lang="en-US" dirty="0" err="1"/>
              <a:t>localização</a:t>
            </a:r>
            <a:r>
              <a:rPr lang="en-US" dirty="0"/>
              <a:t> externa para </a:t>
            </a:r>
            <a:r>
              <a:rPr lang="en-US" dirty="0" err="1"/>
              <a:t>armazenar</a:t>
            </a:r>
            <a:r>
              <a:rPr lang="en-US" dirty="0"/>
              <a:t> </a:t>
            </a:r>
            <a:r>
              <a:rPr lang="en-US" dirty="0" err="1"/>
              <a:t>originais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cópias</a:t>
            </a:r>
            <a:r>
              <a:rPr lang="en-US" dirty="0"/>
              <a:t> de </a:t>
            </a:r>
            <a:r>
              <a:rPr lang="en-US" dirty="0" err="1"/>
              <a:t>registros</a:t>
            </a:r>
            <a:r>
              <a:rPr lang="en-US" dirty="0"/>
              <a:t> </a:t>
            </a:r>
            <a:r>
              <a:rPr lang="en-US" dirty="0" err="1"/>
              <a:t>essenciais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096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03F19-31A2-053C-A744-258387D1A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6119"/>
            <a:ext cx="10515600" cy="1325563"/>
          </a:xfrm>
        </p:spPr>
        <p:txBody>
          <a:bodyPr/>
          <a:lstStyle/>
          <a:p>
            <a:r>
              <a:rPr lang="en-US" dirty="0" err="1"/>
              <a:t>Requisitos</a:t>
            </a:r>
            <a:r>
              <a:rPr lang="en-US" dirty="0"/>
              <a:t> de PAE (</a:t>
            </a:r>
            <a:r>
              <a:rPr lang="en-US" dirty="0" err="1"/>
              <a:t>continuação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090F9-32BD-1639-6BF5-1BA6E4420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017" y="1481682"/>
            <a:ext cx="10726783" cy="5376318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en-US" b="1" u="sng" dirty="0" err="1"/>
              <a:t>Reportando</a:t>
            </a:r>
            <a:r>
              <a:rPr lang="en-US" b="1" u="sng" dirty="0"/>
              <a:t> </a:t>
            </a:r>
            <a:r>
              <a:rPr lang="en-US" b="1" u="sng" dirty="0" err="1"/>
              <a:t>Incêndios</a:t>
            </a:r>
            <a:r>
              <a:rPr lang="en-US" b="1" u="sng" dirty="0"/>
              <a:t> e </a:t>
            </a:r>
            <a:r>
              <a:rPr lang="en-US" b="1" u="sng" dirty="0" err="1"/>
              <a:t>outras</a:t>
            </a:r>
            <a:r>
              <a:rPr lang="en-US" b="1" u="sng" dirty="0"/>
              <a:t> </a:t>
            </a:r>
            <a:r>
              <a:rPr lang="en-US" b="1" u="sng" dirty="0" err="1"/>
              <a:t>Emergências</a:t>
            </a:r>
            <a:r>
              <a:rPr lang="en-US" b="1" u="sng" dirty="0"/>
              <a:t>: </a:t>
            </a:r>
            <a:r>
              <a:rPr lang="en-US" dirty="0"/>
              <a:t>	911, </a:t>
            </a:r>
            <a:r>
              <a:rPr lang="en-US" dirty="0" err="1"/>
              <a:t>possivelmente</a:t>
            </a:r>
            <a:r>
              <a:rPr lang="en-US" dirty="0"/>
              <a:t> outros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Como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primeiros</a:t>
            </a:r>
            <a:r>
              <a:rPr lang="en-US" dirty="0"/>
              <a:t> a responder à </a:t>
            </a:r>
            <a:r>
              <a:rPr lang="en-US" dirty="0" err="1"/>
              <a:t>emergência</a:t>
            </a:r>
            <a:r>
              <a:rPr lang="en-US" dirty="0"/>
              <a:t> </a:t>
            </a:r>
            <a:r>
              <a:rPr lang="en-US" dirty="0" err="1"/>
              <a:t>saberão</a:t>
            </a:r>
            <a:r>
              <a:rPr lang="en-US" dirty="0"/>
              <a:t> a </a:t>
            </a:r>
            <a:r>
              <a:rPr lang="en-US" dirty="0" err="1"/>
              <a:t>sua</a:t>
            </a:r>
            <a:r>
              <a:rPr lang="en-US" dirty="0"/>
              <a:t> </a:t>
            </a:r>
            <a:r>
              <a:rPr lang="en-US" dirty="0" err="1"/>
              <a:t>localização</a:t>
            </a:r>
            <a:r>
              <a:rPr lang="en-US" dirty="0"/>
              <a:t>? </a:t>
            </a:r>
          </a:p>
          <a:p>
            <a:pPr lvl="1">
              <a:spcAft>
                <a:spcPts val="600"/>
              </a:spcAft>
            </a:pPr>
            <a:r>
              <a:rPr lang="en-US" b="1" dirty="0" err="1"/>
              <a:t>Recomendação</a:t>
            </a:r>
            <a:r>
              <a:rPr lang="en-US" b="1" dirty="0"/>
              <a:t>: </a:t>
            </a:r>
            <a:r>
              <a:rPr lang="en-US" dirty="0" err="1"/>
              <a:t>Afixe</a:t>
            </a:r>
            <a:r>
              <a:rPr lang="en-US" dirty="0"/>
              <a:t> um envelope </a:t>
            </a:r>
            <a:r>
              <a:rPr lang="en-US" dirty="0" err="1"/>
              <a:t>na</a:t>
            </a:r>
            <a:r>
              <a:rPr lang="en-US" dirty="0"/>
              <a:t> porta de </a:t>
            </a:r>
            <a:r>
              <a:rPr lang="en-US" dirty="0" err="1"/>
              <a:t>saída</a:t>
            </a:r>
            <a:r>
              <a:rPr lang="en-US" dirty="0"/>
              <a:t> e </a:t>
            </a:r>
            <a:r>
              <a:rPr lang="en-US" dirty="0" err="1"/>
              <a:t>facilmente</a:t>
            </a:r>
            <a:r>
              <a:rPr lang="en-US" dirty="0"/>
              <a:t> </a:t>
            </a:r>
            <a:r>
              <a:rPr lang="en-US" dirty="0" err="1"/>
              <a:t>removível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saída</a:t>
            </a:r>
            <a:r>
              <a:rPr lang="en-US" dirty="0"/>
              <a:t> </a:t>
            </a:r>
            <a:endParaRPr lang="en-US" b="1" dirty="0"/>
          </a:p>
          <a:p>
            <a:pPr lvl="2">
              <a:spcAft>
                <a:spcPts val="600"/>
              </a:spcAft>
            </a:pPr>
            <a:r>
              <a:rPr lang="en-US" sz="2400" dirty="0" err="1"/>
              <a:t>Página</a:t>
            </a:r>
            <a:r>
              <a:rPr lang="en-US" sz="2400" dirty="0"/>
              <a:t> da </a:t>
            </a:r>
            <a:r>
              <a:rPr lang="en-US" sz="2400" dirty="0" err="1"/>
              <a:t>frente</a:t>
            </a:r>
            <a:r>
              <a:rPr lang="en-US" sz="2400" dirty="0"/>
              <a:t>: </a:t>
            </a:r>
            <a:r>
              <a:rPr lang="en-US" sz="2400" b="1" dirty="0" err="1"/>
              <a:t>Localização</a:t>
            </a:r>
            <a:r>
              <a:rPr lang="en-US" sz="2400" b="1" dirty="0"/>
              <a:t> </a:t>
            </a:r>
            <a:r>
              <a:rPr lang="en-US" sz="2400" b="1" dirty="0" err="1"/>
              <a:t>detalhada</a:t>
            </a:r>
            <a:r>
              <a:rPr lang="en-US" sz="2400" dirty="0"/>
              <a:t> do </a:t>
            </a:r>
            <a:r>
              <a:rPr lang="en-US" sz="2400" dirty="0" err="1"/>
              <a:t>caminhão</a:t>
            </a:r>
            <a:r>
              <a:rPr lang="en-US" sz="2400" dirty="0"/>
              <a:t>/trailer/</a:t>
            </a:r>
            <a:r>
              <a:rPr lang="en-US" sz="2400" dirty="0" err="1"/>
              <a:t>tenda</a:t>
            </a:r>
            <a:r>
              <a:rPr lang="en-US" sz="2400" dirty="0"/>
              <a:t> para </a:t>
            </a:r>
            <a:r>
              <a:rPr lang="en-US" sz="2400" dirty="0" err="1"/>
              <a:t>aquele</a:t>
            </a:r>
            <a:r>
              <a:rPr lang="en-US" sz="2400" dirty="0"/>
              <a:t> </a:t>
            </a:r>
            <a:r>
              <a:rPr lang="en-US" sz="2400" dirty="0" err="1"/>
              <a:t>turno</a:t>
            </a:r>
            <a:endParaRPr lang="en-US" sz="2400" dirty="0"/>
          </a:p>
          <a:p>
            <a:pPr lvl="2">
              <a:spcAft>
                <a:spcPts val="600"/>
              </a:spcAft>
            </a:pPr>
            <a:r>
              <a:rPr lang="en-US" sz="2400" dirty="0" err="1"/>
              <a:t>Informação</a:t>
            </a:r>
            <a:r>
              <a:rPr lang="en-US" sz="2400" dirty="0"/>
              <a:t> de </a:t>
            </a:r>
            <a:r>
              <a:rPr lang="en-US" sz="2400" dirty="0" err="1"/>
              <a:t>contato</a:t>
            </a:r>
            <a:r>
              <a:rPr lang="en-US" sz="2400" dirty="0"/>
              <a:t> para </a:t>
            </a:r>
            <a:r>
              <a:rPr lang="en-US" sz="2400" dirty="0" err="1"/>
              <a:t>os</a:t>
            </a:r>
            <a:r>
              <a:rPr lang="en-US" sz="2400" dirty="0"/>
              <a:t> </a:t>
            </a:r>
            <a:r>
              <a:rPr lang="en-US" sz="2400" dirty="0" err="1"/>
              <a:t>Bombeiros</a:t>
            </a:r>
            <a:r>
              <a:rPr lang="en-US" sz="2400" dirty="0"/>
              <a:t>, Polícia, </a:t>
            </a:r>
            <a:r>
              <a:rPr lang="en-US" sz="2400" dirty="0" err="1"/>
              <a:t>Ambulância</a:t>
            </a:r>
            <a:r>
              <a:rPr lang="en-US" sz="2400" dirty="0"/>
              <a:t>, </a:t>
            </a:r>
            <a:r>
              <a:rPr lang="en-US" sz="2400" dirty="0" err="1"/>
              <a:t>Proprietário</a:t>
            </a:r>
            <a:r>
              <a:rPr lang="en-US" sz="2400" dirty="0"/>
              <a:t>/</a:t>
            </a:r>
            <a:r>
              <a:rPr lang="en-US" sz="2400" dirty="0" err="1"/>
              <a:t>Gerente</a:t>
            </a:r>
            <a:endParaRPr lang="en-US" sz="2400" dirty="0"/>
          </a:p>
          <a:p>
            <a:pPr lvl="2">
              <a:spcAft>
                <a:spcPts val="600"/>
              </a:spcAft>
            </a:pPr>
            <a:r>
              <a:rPr lang="en-US" sz="2400" dirty="0" err="1"/>
              <a:t>Procedimentos</a:t>
            </a:r>
            <a:r>
              <a:rPr lang="en-US" sz="2400" dirty="0"/>
              <a:t> para </a:t>
            </a:r>
            <a:r>
              <a:rPr lang="en-US" sz="2400" dirty="0" err="1"/>
              <a:t>todas</a:t>
            </a:r>
            <a:r>
              <a:rPr lang="en-US" sz="2400" dirty="0"/>
              <a:t> as </a:t>
            </a:r>
            <a:r>
              <a:rPr lang="en-US" sz="2400" dirty="0" err="1"/>
              <a:t>emergências</a:t>
            </a:r>
            <a:r>
              <a:rPr lang="en-US" sz="2400" dirty="0"/>
              <a:t> (Fogo, Tornado, </a:t>
            </a:r>
            <a:r>
              <a:rPr lang="en-US" sz="2400" dirty="0" err="1"/>
              <a:t>Violência</a:t>
            </a:r>
            <a:r>
              <a:rPr lang="en-US" sz="2400" dirty="0"/>
              <a:t>)</a:t>
            </a:r>
          </a:p>
          <a:p>
            <a:pPr lvl="2"/>
            <a:endParaRPr lang="en-US" dirty="0"/>
          </a:p>
          <a:p>
            <a:pPr>
              <a:spcAft>
                <a:spcPts val="600"/>
              </a:spcAft>
            </a:pPr>
            <a:r>
              <a:rPr lang="en-US" b="1" u="sng" dirty="0" err="1"/>
              <a:t>Métodos</a:t>
            </a:r>
            <a:r>
              <a:rPr lang="en-US" b="1" u="sng" dirty="0"/>
              <a:t> de </a:t>
            </a:r>
            <a:r>
              <a:rPr lang="en-US" b="1" u="sng" dirty="0" err="1"/>
              <a:t>Evacuação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 err="1"/>
              <a:t>Incêndio</a:t>
            </a:r>
            <a:r>
              <a:rPr lang="en-US" dirty="0"/>
              <a:t> vs Tornado vs </a:t>
            </a:r>
            <a:r>
              <a:rPr lang="en-US" dirty="0" err="1"/>
              <a:t>Outras</a:t>
            </a:r>
            <a:r>
              <a:rPr lang="en-US" dirty="0"/>
              <a:t> </a:t>
            </a:r>
            <a:r>
              <a:rPr lang="en-US" dirty="0" err="1"/>
              <a:t>Emergências</a:t>
            </a:r>
            <a:r>
              <a:rPr lang="en-US" dirty="0"/>
              <a:t>)</a:t>
            </a:r>
          </a:p>
          <a:p>
            <a:pPr lvl="1">
              <a:spcAft>
                <a:spcPts val="600"/>
              </a:spcAft>
            </a:pPr>
            <a:r>
              <a:rPr lang="en-US" dirty="0" err="1"/>
              <a:t>Incêndio</a:t>
            </a:r>
            <a:r>
              <a:rPr lang="en-US" dirty="0"/>
              <a:t>- </a:t>
            </a:r>
            <a:r>
              <a:rPr lang="en-US" dirty="0" err="1"/>
              <a:t>quando</a:t>
            </a:r>
            <a:r>
              <a:rPr lang="en-US" dirty="0"/>
              <a:t> </a:t>
            </a:r>
            <a:r>
              <a:rPr lang="en-US" dirty="0" err="1"/>
              <a:t>evacuar</a:t>
            </a:r>
            <a:r>
              <a:rPr lang="en-US" dirty="0"/>
              <a:t>, para </a:t>
            </a:r>
            <a:r>
              <a:rPr lang="en-US" dirty="0" err="1"/>
              <a:t>onde</a:t>
            </a:r>
            <a:r>
              <a:rPr lang="en-US" dirty="0"/>
              <a:t> </a:t>
            </a:r>
            <a:r>
              <a:rPr lang="en-US" dirty="0" err="1"/>
              <a:t>evacuar</a:t>
            </a:r>
            <a:r>
              <a:rPr lang="en-US" dirty="0"/>
              <a:t>/</a:t>
            </a:r>
            <a:r>
              <a:rPr lang="en-US" dirty="0" err="1"/>
              <a:t>distância</a:t>
            </a:r>
            <a:r>
              <a:rPr lang="en-US" dirty="0"/>
              <a:t> </a:t>
            </a:r>
            <a:r>
              <a:rPr lang="en-US" dirty="0" err="1"/>
              <a:t>segura</a:t>
            </a:r>
            <a:endParaRPr lang="en-US" dirty="0"/>
          </a:p>
          <a:p>
            <a:pPr lvl="1">
              <a:spcAft>
                <a:spcPts val="600"/>
              </a:spcAft>
            </a:pPr>
            <a:r>
              <a:rPr lang="en-US" dirty="0"/>
              <a:t>Tornado/</a:t>
            </a:r>
            <a:r>
              <a:rPr lang="en-US" dirty="0" err="1"/>
              <a:t>Alagamento</a:t>
            </a:r>
            <a:r>
              <a:rPr lang="en-US" dirty="0"/>
              <a:t>/</a:t>
            </a:r>
            <a:r>
              <a:rPr lang="en-US" dirty="0" err="1"/>
              <a:t>Condição</a:t>
            </a:r>
            <a:r>
              <a:rPr lang="en-US" dirty="0"/>
              <a:t> </a:t>
            </a:r>
            <a:r>
              <a:rPr lang="en-US" dirty="0" err="1"/>
              <a:t>Climática</a:t>
            </a:r>
            <a:r>
              <a:rPr lang="en-US" dirty="0"/>
              <a:t> </a:t>
            </a:r>
            <a:r>
              <a:rPr lang="en-US" dirty="0" err="1"/>
              <a:t>Severa</a:t>
            </a:r>
            <a:r>
              <a:rPr lang="en-US" dirty="0"/>
              <a:t>- Se </a:t>
            </a:r>
            <a:r>
              <a:rPr lang="en-US" dirty="0" err="1"/>
              <a:t>abrigar</a:t>
            </a:r>
            <a:r>
              <a:rPr lang="en-US" dirty="0"/>
              <a:t> no local? </a:t>
            </a:r>
            <a:r>
              <a:rPr lang="en-US" dirty="0" err="1"/>
              <a:t>Evacuar</a:t>
            </a:r>
            <a:r>
              <a:rPr lang="en-US" dirty="0"/>
              <a:t>?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Atos de </a:t>
            </a:r>
            <a:r>
              <a:rPr lang="en-US" dirty="0" err="1"/>
              <a:t>Violência</a:t>
            </a:r>
            <a:r>
              <a:rPr lang="en-US" dirty="0"/>
              <a:t>- Se </a:t>
            </a:r>
            <a:r>
              <a:rPr lang="en-US" dirty="0" err="1"/>
              <a:t>abrigar</a:t>
            </a:r>
            <a:r>
              <a:rPr lang="en-US" dirty="0"/>
              <a:t> no local? </a:t>
            </a:r>
            <a:r>
              <a:rPr lang="en-US" dirty="0" err="1"/>
              <a:t>Evacuar</a:t>
            </a:r>
            <a:r>
              <a:rPr lang="en-US" dirty="0"/>
              <a:t>?</a:t>
            </a:r>
          </a:p>
          <a:p>
            <a:pPr lvl="1">
              <a:spcAft>
                <a:spcPts val="600"/>
              </a:spcAft>
            </a:pPr>
            <a:r>
              <a:rPr lang="en-US" dirty="0" err="1"/>
              <a:t>Você</a:t>
            </a:r>
            <a:r>
              <a:rPr lang="en-US" dirty="0"/>
              <a:t> </a:t>
            </a:r>
            <a:r>
              <a:rPr lang="en-US" dirty="0" err="1"/>
              <a:t>irá</a:t>
            </a:r>
            <a:r>
              <a:rPr lang="en-US" dirty="0"/>
              <a:t> </a:t>
            </a:r>
            <a:r>
              <a:rPr lang="en-US" dirty="0" err="1"/>
              <a:t>ajudar</a:t>
            </a:r>
            <a:r>
              <a:rPr lang="en-US" dirty="0"/>
              <a:t> </a:t>
            </a:r>
            <a:r>
              <a:rPr lang="en-US" dirty="0" err="1"/>
              <a:t>visitantes</a:t>
            </a:r>
            <a:r>
              <a:rPr lang="en-US" dirty="0"/>
              <a:t>/</a:t>
            </a:r>
            <a:r>
              <a:rPr lang="en-US" dirty="0" err="1"/>
              <a:t>consumidores</a:t>
            </a:r>
            <a:r>
              <a:rPr lang="en-US" dirty="0"/>
              <a:t>?</a:t>
            </a:r>
          </a:p>
          <a:p>
            <a:pPr lvl="1">
              <a:spcAft>
                <a:spcPts val="600"/>
              </a:spcAft>
            </a:pPr>
            <a:endParaRPr lang="en-US" sz="1200" dirty="0"/>
          </a:p>
          <a:p>
            <a:pPr marL="457200" lvl="1" indent="0">
              <a:spcAft>
                <a:spcPts val="600"/>
              </a:spcAft>
              <a:buNone/>
            </a:pPr>
            <a:r>
              <a:rPr lang="en-US" dirty="0"/>
              <a:t>*</a:t>
            </a:r>
            <a:r>
              <a:rPr lang="en-US" dirty="0" err="1"/>
              <a:t>Métodos</a:t>
            </a:r>
            <a:r>
              <a:rPr lang="en-US" dirty="0"/>
              <a:t> </a:t>
            </a:r>
            <a:r>
              <a:rPr lang="en-US" dirty="0" err="1"/>
              <a:t>podem</a:t>
            </a:r>
            <a:r>
              <a:rPr lang="en-US" dirty="0"/>
              <a:t> </a:t>
            </a:r>
            <a:r>
              <a:rPr lang="en-US" dirty="0" err="1"/>
              <a:t>necessitar</a:t>
            </a:r>
            <a:r>
              <a:rPr lang="en-US" dirty="0"/>
              <a:t> </a:t>
            </a:r>
            <a:r>
              <a:rPr lang="en-US" dirty="0" err="1"/>
              <a:t>alteração</a:t>
            </a:r>
            <a:r>
              <a:rPr lang="en-US" dirty="0"/>
              <a:t> </a:t>
            </a:r>
            <a:r>
              <a:rPr lang="en-US" dirty="0" err="1"/>
              <a:t>dependendo</a:t>
            </a:r>
            <a:r>
              <a:rPr lang="en-US" dirty="0"/>
              <a:t> da </a:t>
            </a:r>
            <a:r>
              <a:rPr lang="en-US" dirty="0" err="1"/>
              <a:t>sua</a:t>
            </a:r>
            <a:r>
              <a:rPr lang="en-US" dirty="0"/>
              <a:t> </a:t>
            </a:r>
            <a:r>
              <a:rPr lang="en-US" dirty="0" err="1"/>
              <a:t>localização</a:t>
            </a:r>
            <a:r>
              <a:rPr lang="en-US" dirty="0"/>
              <a:t> e </a:t>
            </a:r>
            <a:r>
              <a:rPr lang="en-US" dirty="0" err="1"/>
              <a:t>condições</a:t>
            </a:r>
            <a:r>
              <a:rPr lang="en-US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526441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03F19-31A2-053C-A744-258387D1A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3868"/>
            <a:ext cx="10515600" cy="1325563"/>
          </a:xfrm>
        </p:spPr>
        <p:txBody>
          <a:bodyPr/>
          <a:lstStyle/>
          <a:p>
            <a:r>
              <a:rPr lang="en-US" dirty="0" err="1"/>
              <a:t>Requisitos</a:t>
            </a:r>
            <a:r>
              <a:rPr lang="en-US" dirty="0"/>
              <a:t> de PAE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090F9-32BD-1639-6BF5-1BA6E4420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8354"/>
            <a:ext cx="10515600" cy="5066409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n-US" b="1" u="sng" dirty="0" err="1"/>
              <a:t>Resgate</a:t>
            </a:r>
            <a:r>
              <a:rPr lang="en-US" b="1" u="sng" dirty="0"/>
              <a:t> e </a:t>
            </a:r>
            <a:r>
              <a:rPr lang="en-US" b="1" u="sng" dirty="0" err="1"/>
              <a:t>Deveres</a:t>
            </a:r>
            <a:r>
              <a:rPr lang="en-US" b="1" u="sng" dirty="0"/>
              <a:t> </a:t>
            </a:r>
            <a:r>
              <a:rPr lang="en-US" b="1" u="sng" dirty="0" err="1"/>
              <a:t>Médicos</a:t>
            </a:r>
            <a:r>
              <a:rPr lang="en-US" b="1" u="sng" dirty="0"/>
              <a:t> para </a:t>
            </a:r>
            <a:r>
              <a:rPr lang="en-US" b="1" u="sng" dirty="0" err="1"/>
              <a:t>Empregados</a:t>
            </a:r>
            <a:endParaRPr lang="en-US" b="1" u="sng" dirty="0"/>
          </a:p>
          <a:p>
            <a:pPr lvl="1">
              <a:spcAft>
                <a:spcPts val="600"/>
              </a:spcAft>
            </a:pPr>
            <a:r>
              <a:rPr lang="en-US" dirty="0"/>
              <a:t>Retire-se do </a:t>
            </a:r>
            <a:r>
              <a:rPr lang="en-US" dirty="0" err="1"/>
              <a:t>perigo</a:t>
            </a:r>
            <a:r>
              <a:rPr lang="en-US" dirty="0"/>
              <a:t> </a:t>
            </a:r>
            <a:r>
              <a:rPr lang="en-US" dirty="0" err="1"/>
              <a:t>imediato</a:t>
            </a:r>
            <a:r>
              <a:rPr lang="en-US" dirty="0"/>
              <a:t>, </a:t>
            </a:r>
            <a:r>
              <a:rPr lang="en-US" dirty="0" err="1"/>
              <a:t>chame</a:t>
            </a:r>
            <a:r>
              <a:rPr lang="en-US" dirty="0"/>
              <a:t> o </a:t>
            </a:r>
            <a:r>
              <a:rPr lang="en-US" dirty="0" err="1"/>
              <a:t>pessoal</a:t>
            </a:r>
            <a:r>
              <a:rPr lang="en-US" dirty="0"/>
              <a:t> de </a:t>
            </a:r>
            <a:r>
              <a:rPr lang="en-US" dirty="0" err="1"/>
              <a:t>emergência</a:t>
            </a:r>
            <a:r>
              <a:rPr lang="en-US" dirty="0"/>
              <a:t> para </a:t>
            </a:r>
            <a:r>
              <a:rPr lang="en-US" dirty="0" err="1"/>
              <a:t>assistência</a:t>
            </a:r>
            <a:endParaRPr lang="en-US" dirty="0"/>
          </a:p>
          <a:p>
            <a:pPr lvl="1">
              <a:spcAft>
                <a:spcPts val="600"/>
              </a:spcAft>
            </a:pPr>
            <a:r>
              <a:rPr lang="en-US" dirty="0"/>
              <a:t>Se </a:t>
            </a:r>
            <a:r>
              <a:rPr lang="en-US" dirty="0" err="1"/>
              <a:t>alguém</a:t>
            </a:r>
            <a:r>
              <a:rPr lang="en-US" dirty="0"/>
              <a:t> </a:t>
            </a:r>
            <a:r>
              <a:rPr lang="en-US" dirty="0" err="1"/>
              <a:t>estiver</a:t>
            </a:r>
            <a:r>
              <a:rPr lang="en-US" dirty="0"/>
              <a:t> </a:t>
            </a:r>
            <a:r>
              <a:rPr lang="en-US" dirty="0" err="1"/>
              <a:t>ferido</a:t>
            </a:r>
            <a:r>
              <a:rPr lang="en-US" dirty="0"/>
              <a:t>, </a:t>
            </a:r>
            <a:r>
              <a:rPr lang="en-US" dirty="0" err="1"/>
              <a:t>quem</a:t>
            </a:r>
            <a:r>
              <a:rPr lang="en-US" dirty="0"/>
              <a:t> </a:t>
            </a:r>
            <a:r>
              <a:rPr lang="en-US" dirty="0" err="1"/>
              <a:t>estará</a:t>
            </a:r>
            <a:r>
              <a:rPr lang="en-US" dirty="0"/>
              <a:t> </a:t>
            </a:r>
            <a:r>
              <a:rPr lang="en-US" dirty="0" err="1"/>
              <a:t>presente</a:t>
            </a:r>
            <a:r>
              <a:rPr lang="en-US" dirty="0"/>
              <a:t> para </a:t>
            </a:r>
            <a:r>
              <a:rPr lang="en-US" dirty="0" err="1"/>
              <a:t>assistir</a:t>
            </a:r>
            <a:r>
              <a:rPr lang="en-US" dirty="0"/>
              <a:t> a(s) </a:t>
            </a:r>
            <a:r>
              <a:rPr lang="en-US" dirty="0" err="1"/>
              <a:t>vítima</a:t>
            </a:r>
            <a:r>
              <a:rPr lang="en-US" dirty="0"/>
              <a:t>(s)?</a:t>
            </a:r>
          </a:p>
          <a:p>
            <a:pPr lvl="1">
              <a:spcAft>
                <a:spcPts val="600"/>
              </a:spcAft>
            </a:pPr>
            <a:r>
              <a:rPr lang="en-US" dirty="0" err="1"/>
              <a:t>Treinamento</a:t>
            </a:r>
            <a:r>
              <a:rPr lang="en-US" dirty="0"/>
              <a:t> para </a:t>
            </a:r>
            <a:r>
              <a:rPr lang="en-US" dirty="0" err="1"/>
              <a:t>Primeiros-Socorros</a:t>
            </a:r>
            <a:r>
              <a:rPr lang="en-US" dirty="0"/>
              <a:t>? </a:t>
            </a:r>
            <a:r>
              <a:rPr lang="en-US" dirty="0" err="1"/>
              <a:t>Choque</a:t>
            </a:r>
            <a:r>
              <a:rPr lang="en-US" dirty="0"/>
              <a:t>? </a:t>
            </a:r>
            <a:r>
              <a:rPr lang="en-US" dirty="0" err="1"/>
              <a:t>Reanimação</a:t>
            </a:r>
            <a:r>
              <a:rPr lang="en-US" dirty="0"/>
              <a:t> cardio-vascular?</a:t>
            </a:r>
          </a:p>
          <a:p>
            <a:pPr lvl="1"/>
            <a:endParaRPr lang="en-US" dirty="0"/>
          </a:p>
          <a:p>
            <a:pPr>
              <a:spcAft>
                <a:spcPts val="600"/>
              </a:spcAft>
            </a:pPr>
            <a:r>
              <a:rPr lang="en-US" b="1" u="sng" dirty="0" err="1"/>
              <a:t>Contabilizando</a:t>
            </a:r>
            <a:r>
              <a:rPr lang="en-US" b="1" u="sng" dirty="0"/>
              <a:t> </a:t>
            </a:r>
            <a:r>
              <a:rPr lang="en-US" b="1" u="sng" dirty="0" err="1"/>
              <a:t>Todos</a:t>
            </a:r>
            <a:r>
              <a:rPr lang="en-US" b="1" u="sng" dirty="0"/>
              <a:t> </a:t>
            </a:r>
            <a:r>
              <a:rPr lang="en-US" b="1" u="sng" dirty="0" err="1"/>
              <a:t>os</a:t>
            </a:r>
            <a:r>
              <a:rPr lang="en-US" b="1" u="sng" dirty="0"/>
              <a:t> </a:t>
            </a:r>
            <a:r>
              <a:rPr lang="en-US" b="1" u="sng" dirty="0" err="1"/>
              <a:t>Empregados</a:t>
            </a:r>
            <a:r>
              <a:rPr lang="en-US" b="1" u="sng" dirty="0"/>
              <a:t> </a:t>
            </a:r>
            <a:r>
              <a:rPr lang="en-US" b="1" u="sng" dirty="0" err="1"/>
              <a:t>após</a:t>
            </a:r>
            <a:r>
              <a:rPr lang="en-US" b="1" u="sng" dirty="0"/>
              <a:t> a </a:t>
            </a:r>
            <a:r>
              <a:rPr lang="en-US" b="1" u="sng" dirty="0" err="1"/>
              <a:t>Emergência</a:t>
            </a:r>
            <a:endParaRPr lang="en-US" b="1" u="sng" dirty="0"/>
          </a:p>
          <a:p>
            <a:pPr lvl="1">
              <a:spcAft>
                <a:spcPts val="600"/>
              </a:spcAft>
            </a:pPr>
            <a:r>
              <a:rPr lang="en-US" dirty="0" err="1"/>
              <a:t>Localização</a:t>
            </a:r>
            <a:r>
              <a:rPr lang="en-US" dirty="0"/>
              <a:t> de </a:t>
            </a:r>
            <a:r>
              <a:rPr lang="en-US" dirty="0" err="1"/>
              <a:t>encontro</a:t>
            </a:r>
            <a:r>
              <a:rPr lang="en-US" dirty="0"/>
              <a:t> central? </a:t>
            </a:r>
            <a:r>
              <a:rPr lang="en-US" dirty="0" err="1"/>
              <a:t>Chamada</a:t>
            </a:r>
            <a:r>
              <a:rPr lang="en-US" dirty="0"/>
              <a:t> </a:t>
            </a:r>
            <a:r>
              <a:rPr lang="en-US" dirty="0" err="1"/>
              <a:t>telefônica</a:t>
            </a:r>
            <a:r>
              <a:rPr lang="en-US" dirty="0"/>
              <a:t>/</a:t>
            </a:r>
            <a:r>
              <a:rPr lang="en-US" dirty="0" err="1"/>
              <a:t>texto</a:t>
            </a:r>
            <a:r>
              <a:rPr lang="en-US" dirty="0"/>
              <a:t>?</a:t>
            </a:r>
          </a:p>
          <a:p>
            <a:pPr lvl="1">
              <a:spcAft>
                <a:spcPts val="600"/>
              </a:spcAft>
            </a:pPr>
            <a:r>
              <a:rPr lang="en-US" dirty="0" err="1"/>
              <a:t>Quem</a:t>
            </a:r>
            <a:r>
              <a:rPr lang="en-US" dirty="0"/>
              <a:t> é </a:t>
            </a:r>
            <a:r>
              <a:rPr lang="en-US" dirty="0" err="1"/>
              <a:t>responsável</a:t>
            </a:r>
            <a:r>
              <a:rPr lang="en-US" dirty="0"/>
              <a:t> por </a:t>
            </a:r>
            <a:r>
              <a:rPr lang="en-US" dirty="0" err="1"/>
              <a:t>verificar</a:t>
            </a:r>
            <a:r>
              <a:rPr lang="en-US" dirty="0"/>
              <a:t>?</a:t>
            </a:r>
          </a:p>
          <a:p>
            <a:pPr lvl="1">
              <a:spcAft>
                <a:spcPts val="600"/>
              </a:spcAft>
            </a:pPr>
            <a:r>
              <a:rPr lang="en-US" b="1" dirty="0" err="1"/>
              <a:t>Itens</a:t>
            </a:r>
            <a:r>
              <a:rPr lang="en-US" b="1" dirty="0"/>
              <a:t> </a:t>
            </a:r>
            <a:r>
              <a:rPr lang="en-US" b="1" dirty="0" err="1"/>
              <a:t>necessários</a:t>
            </a:r>
            <a:r>
              <a:rPr lang="en-US" b="1" dirty="0"/>
              <a:t>:</a:t>
            </a:r>
            <a:r>
              <a:rPr lang="en-US" dirty="0"/>
              <a:t> Lista de </a:t>
            </a:r>
            <a:r>
              <a:rPr lang="en-US" dirty="0" err="1"/>
              <a:t>trabalhadores</a:t>
            </a:r>
            <a:r>
              <a:rPr lang="en-US" dirty="0"/>
              <a:t> no local, </a:t>
            </a:r>
            <a:r>
              <a:rPr lang="en-US" dirty="0" err="1"/>
              <a:t>informação</a:t>
            </a:r>
            <a:r>
              <a:rPr lang="en-US" dirty="0"/>
              <a:t> de </a:t>
            </a:r>
            <a:r>
              <a:rPr lang="en-US" dirty="0" err="1"/>
              <a:t>contato</a:t>
            </a:r>
            <a:r>
              <a:rPr lang="en-US" dirty="0"/>
              <a:t> para </a:t>
            </a:r>
            <a:r>
              <a:rPr lang="en-US" dirty="0" err="1"/>
              <a:t>todos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trabalhadores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>
              <a:spcAft>
                <a:spcPts val="600"/>
              </a:spcAft>
            </a:pPr>
            <a:r>
              <a:rPr lang="en-US" b="1" u="sng" dirty="0" err="1"/>
              <a:t>Informação</a:t>
            </a:r>
            <a:r>
              <a:rPr lang="en-US" b="1" u="sng" dirty="0"/>
              <a:t> de </a:t>
            </a:r>
            <a:r>
              <a:rPr lang="en-US" b="1" u="sng" dirty="0" err="1"/>
              <a:t>Contato</a:t>
            </a:r>
            <a:r>
              <a:rPr lang="en-US" b="1" u="sng" dirty="0"/>
              <a:t> de </a:t>
            </a:r>
            <a:r>
              <a:rPr lang="en-US" b="1" u="sng" dirty="0" err="1"/>
              <a:t>Emergência</a:t>
            </a:r>
            <a:endParaRPr lang="en-US" b="1" u="sng" dirty="0"/>
          </a:p>
          <a:p>
            <a:pPr lvl="1">
              <a:spcAft>
                <a:spcPts val="600"/>
              </a:spcAft>
            </a:pPr>
            <a:r>
              <a:rPr lang="en-US" dirty="0"/>
              <a:t>Se </a:t>
            </a:r>
            <a:r>
              <a:rPr lang="en-US" dirty="0" err="1"/>
              <a:t>alguém</a:t>
            </a:r>
            <a:r>
              <a:rPr lang="en-US" dirty="0"/>
              <a:t> for </a:t>
            </a:r>
            <a:r>
              <a:rPr lang="en-US" dirty="0" err="1"/>
              <a:t>levado</a:t>
            </a:r>
            <a:r>
              <a:rPr lang="en-US" dirty="0"/>
              <a:t> para o hospital,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você</a:t>
            </a:r>
            <a:r>
              <a:rPr lang="en-US" dirty="0"/>
              <a:t> </a:t>
            </a:r>
            <a:r>
              <a:rPr lang="en-US" dirty="0" err="1"/>
              <a:t>irá</a:t>
            </a:r>
            <a:r>
              <a:rPr lang="en-US" dirty="0"/>
              <a:t> </a:t>
            </a:r>
            <a:r>
              <a:rPr lang="en-US" dirty="0" err="1"/>
              <a:t>contatar</a:t>
            </a:r>
            <a:r>
              <a:rPr lang="en-US" dirty="0"/>
              <a:t> a </a:t>
            </a:r>
            <a:r>
              <a:rPr lang="en-US" dirty="0" err="1"/>
              <a:t>família</a:t>
            </a:r>
            <a:r>
              <a:rPr lang="en-US" dirty="0"/>
              <a:t> da </a:t>
            </a:r>
            <a:r>
              <a:rPr lang="en-US" dirty="0" err="1"/>
              <a:t>vítima</a:t>
            </a:r>
            <a:r>
              <a:rPr lang="en-US" dirty="0"/>
              <a:t>?</a:t>
            </a:r>
          </a:p>
          <a:p>
            <a:pPr lvl="1">
              <a:spcAft>
                <a:spcPts val="600"/>
              </a:spcAft>
            </a:pPr>
            <a:r>
              <a:rPr lang="en-US" dirty="0" err="1"/>
              <a:t>Itens</a:t>
            </a:r>
            <a:r>
              <a:rPr lang="en-US" dirty="0"/>
              <a:t> </a:t>
            </a:r>
            <a:r>
              <a:rPr lang="en-US" dirty="0" err="1"/>
              <a:t>necessários</a:t>
            </a:r>
            <a:r>
              <a:rPr lang="en-US" dirty="0"/>
              <a:t>: </a:t>
            </a:r>
            <a:r>
              <a:rPr lang="en-US" dirty="0" err="1"/>
              <a:t>Informação</a:t>
            </a:r>
            <a:r>
              <a:rPr lang="en-US" dirty="0"/>
              <a:t> de aviso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caso</a:t>
            </a:r>
            <a:r>
              <a:rPr lang="en-US" dirty="0"/>
              <a:t> de </a:t>
            </a:r>
            <a:r>
              <a:rPr lang="en-US" dirty="0" err="1"/>
              <a:t>emergência</a:t>
            </a:r>
            <a:r>
              <a:rPr lang="en-US" dirty="0"/>
              <a:t> para </a:t>
            </a:r>
            <a:r>
              <a:rPr lang="en-US" dirty="0" err="1"/>
              <a:t>todos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trabalhadores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419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36CEB-7EE6-FF1E-7068-8890D5B22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Planos</a:t>
            </a:r>
            <a:r>
              <a:rPr lang="en-US" dirty="0"/>
              <a:t> de </a:t>
            </a:r>
            <a:r>
              <a:rPr lang="en-US" dirty="0" err="1"/>
              <a:t>Ação</a:t>
            </a:r>
            <a:r>
              <a:rPr lang="en-US" dirty="0"/>
              <a:t> de </a:t>
            </a:r>
            <a:r>
              <a:rPr lang="en-US" dirty="0" err="1"/>
              <a:t>Emergência</a:t>
            </a:r>
            <a:r>
              <a:rPr lang="en-US" dirty="0"/>
              <a:t> (PAE)- </a:t>
            </a:r>
            <a:r>
              <a:rPr lang="en-US" dirty="0" err="1"/>
              <a:t>Treinamento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9ED52-AF3F-70E8-EA1D-C62A23FFC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1792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 err="1"/>
              <a:t>Treinando</a:t>
            </a:r>
            <a:r>
              <a:rPr lang="en-US" b="1" u="sng" dirty="0"/>
              <a:t> </a:t>
            </a:r>
            <a:r>
              <a:rPr lang="en-US" b="1" u="sng" dirty="0" err="1"/>
              <a:t>Empregados</a:t>
            </a:r>
            <a:r>
              <a:rPr lang="en-US" b="1" u="sng" dirty="0"/>
              <a:t>:</a:t>
            </a:r>
          </a:p>
          <a:p>
            <a:r>
              <a:rPr lang="en-US" dirty="0"/>
              <a:t>Revise o </a:t>
            </a:r>
            <a:r>
              <a:rPr lang="en-US" dirty="0" err="1"/>
              <a:t>plano</a:t>
            </a:r>
            <a:r>
              <a:rPr lang="en-US" dirty="0"/>
              <a:t> com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empregado</a:t>
            </a:r>
            <a:endParaRPr lang="en-US" dirty="0"/>
          </a:p>
          <a:p>
            <a:pPr lvl="1"/>
            <a:r>
              <a:rPr lang="en-US" dirty="0" err="1"/>
              <a:t>Após</a:t>
            </a:r>
            <a:r>
              <a:rPr lang="en-US" dirty="0"/>
              <a:t> </a:t>
            </a:r>
            <a:r>
              <a:rPr lang="en-US" dirty="0" err="1"/>
              <a:t>contratar</a:t>
            </a:r>
            <a:r>
              <a:rPr lang="en-US" dirty="0"/>
              <a:t> um </a:t>
            </a:r>
            <a:r>
              <a:rPr lang="en-US" dirty="0" err="1"/>
              <a:t>empregado</a:t>
            </a:r>
            <a:endParaRPr lang="en-US" dirty="0"/>
          </a:p>
          <a:p>
            <a:pPr lvl="1"/>
            <a:r>
              <a:rPr lang="en-US" dirty="0"/>
              <a:t>Se </a:t>
            </a:r>
            <a:r>
              <a:rPr lang="en-US" dirty="0" err="1"/>
              <a:t>ocorrerem</a:t>
            </a:r>
            <a:r>
              <a:rPr lang="en-US" dirty="0"/>
              <a:t> </a:t>
            </a:r>
            <a:r>
              <a:rPr lang="en-US" dirty="0" err="1"/>
              <a:t>mudanças</a:t>
            </a:r>
            <a:r>
              <a:rPr lang="en-US" dirty="0"/>
              <a:t> no </a:t>
            </a:r>
            <a:r>
              <a:rPr lang="en-US" dirty="0" err="1"/>
              <a:t>plano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nas</a:t>
            </a:r>
            <a:r>
              <a:rPr lang="en-US" dirty="0"/>
              <a:t> </a:t>
            </a:r>
            <a:r>
              <a:rPr lang="en-US" dirty="0" err="1"/>
              <a:t>ações</a:t>
            </a:r>
            <a:r>
              <a:rPr lang="en-US" dirty="0"/>
              <a:t>/</a:t>
            </a:r>
            <a:r>
              <a:rPr lang="en-US" dirty="0" err="1"/>
              <a:t>responsabilidades</a:t>
            </a:r>
            <a:r>
              <a:rPr lang="en-US" dirty="0"/>
              <a:t> dos </a:t>
            </a:r>
            <a:r>
              <a:rPr lang="en-US" dirty="0" err="1"/>
              <a:t>empregados</a:t>
            </a:r>
            <a:endParaRPr lang="en-US" dirty="0"/>
          </a:p>
          <a:p>
            <a:r>
              <a:rPr lang="en-US" dirty="0" err="1"/>
              <a:t>Educação</a:t>
            </a:r>
            <a:r>
              <a:rPr lang="en-US" dirty="0"/>
              <a:t>/</a:t>
            </a:r>
            <a:r>
              <a:rPr lang="en-US" dirty="0" err="1"/>
              <a:t>treinamento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Tipos</a:t>
            </a:r>
            <a:r>
              <a:rPr lang="en-US" dirty="0"/>
              <a:t> de </a:t>
            </a:r>
            <a:r>
              <a:rPr lang="en-US" dirty="0" err="1"/>
              <a:t>emergências</a:t>
            </a:r>
            <a:endParaRPr lang="en-US" dirty="0"/>
          </a:p>
          <a:p>
            <a:pPr lvl="1"/>
            <a:r>
              <a:rPr lang="en-US" dirty="0" err="1"/>
              <a:t>Ações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curso</a:t>
            </a:r>
            <a:r>
              <a:rPr lang="en-US" dirty="0"/>
              <a:t> (</a:t>
            </a:r>
            <a:r>
              <a:rPr lang="en-US" dirty="0" err="1"/>
              <a:t>evacuação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abrigo</a:t>
            </a:r>
            <a:r>
              <a:rPr lang="en-US" dirty="0"/>
              <a:t> no local)</a:t>
            </a:r>
          </a:p>
          <a:p>
            <a:pPr lvl="1"/>
            <a:r>
              <a:rPr lang="en-US" dirty="0" err="1"/>
              <a:t>Localização</a:t>
            </a:r>
            <a:r>
              <a:rPr lang="en-US" dirty="0"/>
              <a:t>/</a:t>
            </a:r>
            <a:r>
              <a:rPr lang="en-US" dirty="0" err="1"/>
              <a:t>uso</a:t>
            </a:r>
            <a:r>
              <a:rPr lang="en-US" dirty="0"/>
              <a:t> de </a:t>
            </a:r>
            <a:r>
              <a:rPr lang="en-US" dirty="0" err="1"/>
              <a:t>equipamento</a:t>
            </a:r>
            <a:r>
              <a:rPr lang="en-US" dirty="0"/>
              <a:t> de </a:t>
            </a:r>
            <a:r>
              <a:rPr lang="en-US" dirty="0" err="1"/>
              <a:t>emergência</a:t>
            </a:r>
            <a:endParaRPr lang="en-US" dirty="0"/>
          </a:p>
          <a:p>
            <a:pPr lvl="1"/>
            <a:r>
              <a:rPr lang="en-US" dirty="0" err="1"/>
              <a:t>Perigos</a:t>
            </a:r>
            <a:r>
              <a:rPr lang="en-US" dirty="0"/>
              <a:t> </a:t>
            </a:r>
            <a:r>
              <a:rPr lang="en-US" dirty="0" err="1"/>
              <a:t>especiais</a:t>
            </a:r>
            <a:r>
              <a:rPr lang="en-US" dirty="0"/>
              <a:t> (</a:t>
            </a:r>
            <a:r>
              <a:rPr lang="en-US" dirty="0" err="1"/>
              <a:t>geradores</a:t>
            </a:r>
            <a:r>
              <a:rPr lang="en-US" dirty="0"/>
              <a:t>, </a:t>
            </a:r>
            <a:r>
              <a:rPr lang="en-US" dirty="0" err="1"/>
              <a:t>propano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Perigos</a:t>
            </a:r>
            <a:r>
              <a:rPr lang="en-US" dirty="0"/>
              <a:t> de </a:t>
            </a:r>
            <a:r>
              <a:rPr lang="en-US" dirty="0" err="1"/>
              <a:t>incêndio</a:t>
            </a:r>
            <a:r>
              <a:rPr lang="en-US" dirty="0"/>
              <a:t> e </a:t>
            </a:r>
            <a:r>
              <a:rPr lang="en-US" dirty="0" err="1"/>
              <a:t>plano</a:t>
            </a:r>
            <a:r>
              <a:rPr lang="en-US" dirty="0"/>
              <a:t> de </a:t>
            </a:r>
            <a:r>
              <a:rPr lang="en-US" dirty="0" err="1"/>
              <a:t>prevenção</a:t>
            </a:r>
            <a:r>
              <a:rPr lang="en-US" dirty="0"/>
              <a:t> de </a:t>
            </a:r>
            <a:r>
              <a:rPr lang="en-US" dirty="0" err="1"/>
              <a:t>incêndio</a:t>
            </a:r>
            <a:endParaRPr lang="en-US" dirty="0"/>
          </a:p>
          <a:p>
            <a:pPr lvl="1"/>
            <a:r>
              <a:rPr lang="en-US" dirty="0" err="1"/>
              <a:t>Desligamento</a:t>
            </a:r>
            <a:r>
              <a:rPr lang="en-US" dirty="0"/>
              <a:t> de </a:t>
            </a:r>
            <a:r>
              <a:rPr lang="en-US" dirty="0" err="1"/>
              <a:t>emergência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605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1AA4-0B08-972D-13CB-16420D21D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217351"/>
            <a:ext cx="10062754" cy="1325563"/>
          </a:xfrm>
        </p:spPr>
        <p:txBody>
          <a:bodyPr>
            <a:normAutofit/>
          </a:bodyPr>
          <a:lstStyle/>
          <a:p>
            <a:r>
              <a:rPr lang="en-US" sz="4000" dirty="0" err="1"/>
              <a:t>Planos</a:t>
            </a:r>
            <a:r>
              <a:rPr lang="en-US" sz="4000" dirty="0"/>
              <a:t> de </a:t>
            </a:r>
            <a:r>
              <a:rPr lang="en-US" sz="4000" dirty="0" err="1"/>
              <a:t>Ações</a:t>
            </a:r>
            <a:r>
              <a:rPr lang="en-US" sz="4000" dirty="0"/>
              <a:t> de </a:t>
            </a:r>
            <a:r>
              <a:rPr lang="en-US" sz="4000" dirty="0" err="1"/>
              <a:t>Emergência</a:t>
            </a:r>
            <a:r>
              <a:rPr lang="en-US" sz="4000" dirty="0"/>
              <a:t> (PAE)- </a:t>
            </a:r>
            <a:r>
              <a:rPr lang="en-US" sz="4000" dirty="0" err="1"/>
              <a:t>Resposta</a:t>
            </a:r>
            <a:r>
              <a:rPr lang="en-US" sz="4000" dirty="0"/>
              <a:t> a </a:t>
            </a:r>
            <a:r>
              <a:rPr lang="en-US" sz="4000" dirty="0" err="1"/>
              <a:t>Incêndios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96A42-DE70-99DB-CCC0-5995D99DE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383" y="1542914"/>
            <a:ext cx="1079209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O </a:t>
            </a:r>
            <a:r>
              <a:rPr lang="en-US" sz="2400" dirty="0" err="1"/>
              <a:t>tipo</a:t>
            </a:r>
            <a:r>
              <a:rPr lang="en-US" sz="2400" dirty="0"/>
              <a:t> </a:t>
            </a:r>
            <a:r>
              <a:rPr lang="en-US" sz="2400" dirty="0" err="1"/>
              <a:t>mais</a:t>
            </a:r>
            <a:r>
              <a:rPr lang="en-US" sz="2400" dirty="0"/>
              <a:t> </a:t>
            </a:r>
            <a:r>
              <a:rPr lang="en-US" sz="2400" dirty="0" err="1"/>
              <a:t>comum</a:t>
            </a:r>
            <a:r>
              <a:rPr lang="en-US" sz="2400" dirty="0"/>
              <a:t> de </a:t>
            </a:r>
            <a:r>
              <a:rPr lang="en-US" sz="2400" dirty="0" err="1"/>
              <a:t>emergência</a:t>
            </a:r>
            <a:r>
              <a:rPr lang="en-US" sz="2400" dirty="0"/>
              <a:t> para a </a:t>
            </a:r>
            <a:r>
              <a:rPr lang="en-US" sz="2400" dirty="0" err="1"/>
              <a:t>maioria</a:t>
            </a:r>
            <a:r>
              <a:rPr lang="en-US" sz="2400" dirty="0"/>
              <a:t> dos </a:t>
            </a:r>
            <a:r>
              <a:rPr lang="en-US" sz="2400" dirty="0" err="1"/>
              <a:t>negócios</a:t>
            </a:r>
            <a:r>
              <a:rPr lang="en-US" sz="2400" dirty="0"/>
              <a:t> é um </a:t>
            </a:r>
            <a:r>
              <a:rPr lang="en-US" sz="2400" u="sng" dirty="0" err="1"/>
              <a:t>incêndio</a:t>
            </a:r>
            <a:r>
              <a:rPr lang="en-US" sz="2400" dirty="0"/>
              <a:t>.</a:t>
            </a:r>
            <a:endParaRPr lang="en-US" sz="2400" u="sng" dirty="0"/>
          </a:p>
          <a:p>
            <a:pPr marL="0" indent="0">
              <a:buNone/>
            </a:pPr>
            <a:r>
              <a:rPr lang="en-US" sz="2400" b="1" u="sng" dirty="0" err="1"/>
              <a:t>Decisão</a:t>
            </a:r>
            <a:r>
              <a:rPr lang="en-US" sz="2400" b="1" u="sng" dirty="0"/>
              <a:t>:</a:t>
            </a:r>
            <a:r>
              <a:rPr lang="en-US" sz="2400" b="1" dirty="0"/>
              <a:t> </a:t>
            </a:r>
            <a:r>
              <a:rPr lang="en-US" sz="2400" dirty="0" err="1"/>
              <a:t>Devem</a:t>
            </a:r>
            <a:r>
              <a:rPr lang="en-US" sz="2400" dirty="0"/>
              <a:t> </a:t>
            </a:r>
            <a:r>
              <a:rPr lang="en-US" sz="2400" dirty="0" err="1"/>
              <a:t>os</a:t>
            </a:r>
            <a:r>
              <a:rPr lang="en-US" sz="2400" dirty="0"/>
              <a:t> </a:t>
            </a:r>
            <a:r>
              <a:rPr lang="en-US" sz="2400" dirty="0" err="1"/>
              <a:t>empregados</a:t>
            </a:r>
            <a:r>
              <a:rPr lang="en-US" sz="2400" dirty="0"/>
              <a:t> </a:t>
            </a:r>
            <a:r>
              <a:rPr lang="en-US" sz="2400" dirty="0" err="1"/>
              <a:t>evacuar</a:t>
            </a:r>
            <a:r>
              <a:rPr lang="en-US" sz="2400" dirty="0"/>
              <a:t> </a:t>
            </a:r>
            <a:r>
              <a:rPr lang="en-US" sz="2400" dirty="0" err="1"/>
              <a:t>ou</a:t>
            </a:r>
            <a:r>
              <a:rPr lang="en-US" sz="2400" dirty="0"/>
              <a:t> </a:t>
            </a:r>
            <a:r>
              <a:rPr lang="en-US" sz="2400" dirty="0" err="1"/>
              <a:t>estarem</a:t>
            </a:r>
            <a:r>
              <a:rPr lang="en-US" sz="2400" dirty="0"/>
              <a:t> </a:t>
            </a:r>
            <a:r>
              <a:rPr lang="en-US" sz="2400" dirty="0" err="1"/>
              <a:t>preparados</a:t>
            </a:r>
            <a:r>
              <a:rPr lang="en-US" sz="2400" dirty="0"/>
              <a:t> para combater </a:t>
            </a:r>
            <a:r>
              <a:rPr lang="en-US" sz="2400" dirty="0" err="1"/>
              <a:t>pequenos</a:t>
            </a:r>
            <a:r>
              <a:rPr lang="en-US" sz="2400" dirty="0"/>
              <a:t> </a:t>
            </a:r>
            <a:r>
              <a:rPr lang="en-US" sz="2400" dirty="0" err="1"/>
              <a:t>incêndios</a:t>
            </a:r>
            <a:r>
              <a:rPr lang="en-US" sz="2400" dirty="0"/>
              <a:t>?</a:t>
            </a:r>
          </a:p>
          <a:p>
            <a:endParaRPr lang="en-US" sz="2400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3F18EFEC-D44B-D1C9-AE75-56B9C846C2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658806"/>
              </p:ext>
            </p:extLst>
          </p:nvPr>
        </p:nvGraphicFramePr>
        <p:xfrm>
          <a:off x="561701" y="2815183"/>
          <a:ext cx="11068595" cy="36677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259528">
                  <a:extLst>
                    <a:ext uri="{9D8B030D-6E8A-4147-A177-3AD203B41FA5}">
                      <a16:colId xmlns:a16="http://schemas.microsoft.com/office/drawing/2014/main" val="2685140335"/>
                    </a:ext>
                  </a:extLst>
                </a:gridCol>
                <a:gridCol w="1443102">
                  <a:extLst>
                    <a:ext uri="{9D8B030D-6E8A-4147-A177-3AD203B41FA5}">
                      <a16:colId xmlns:a16="http://schemas.microsoft.com/office/drawing/2014/main" val="2687867278"/>
                    </a:ext>
                  </a:extLst>
                </a:gridCol>
                <a:gridCol w="3291840">
                  <a:extLst>
                    <a:ext uri="{9D8B030D-6E8A-4147-A177-3AD203B41FA5}">
                      <a16:colId xmlns:a16="http://schemas.microsoft.com/office/drawing/2014/main" val="134297466"/>
                    </a:ext>
                  </a:extLst>
                </a:gridCol>
                <a:gridCol w="3074125">
                  <a:extLst>
                    <a:ext uri="{9D8B030D-6E8A-4147-A177-3AD203B41FA5}">
                      <a16:colId xmlns:a16="http://schemas.microsoft.com/office/drawing/2014/main" val="1822887774"/>
                    </a:ext>
                  </a:extLst>
                </a:gridCol>
              </a:tblGrid>
              <a:tr h="27178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Opção</a:t>
                      </a:r>
                      <a:r>
                        <a:rPr lang="en-US" sz="1800" dirty="0"/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Opção</a:t>
                      </a:r>
                      <a:r>
                        <a:rPr lang="en-US" sz="1800" dirty="0"/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Opção</a:t>
                      </a:r>
                      <a:r>
                        <a:rPr lang="en-US" sz="1800" dirty="0"/>
                        <a:t>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357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/>
                        <a:t>Quem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usa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os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extintores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incêndio</a:t>
                      </a:r>
                      <a:r>
                        <a:rPr lang="en-US" sz="18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Ninguém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Somente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empregados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designados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podem</a:t>
                      </a:r>
                      <a:r>
                        <a:rPr lang="en-US" sz="1800" dirty="0"/>
                        <a:t> usar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Todos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os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empregados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estão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autorizados</a:t>
                      </a:r>
                      <a:r>
                        <a:rPr lang="en-US" sz="1800" dirty="0"/>
                        <a:t> a usar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5699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/>
                        <a:t>Quem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evacua</a:t>
                      </a:r>
                      <a:r>
                        <a:rPr lang="en-US" sz="18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Todos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Todos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os</a:t>
                      </a:r>
                      <a:r>
                        <a:rPr lang="en-US" sz="1800" dirty="0"/>
                        <a:t> outros </a:t>
                      </a:r>
                      <a:r>
                        <a:rPr lang="en-US" sz="1800" dirty="0" err="1"/>
                        <a:t>não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autorizados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Ninguém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não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autorizado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9181219"/>
                  </a:ext>
                </a:extLst>
              </a:tr>
              <a:tr h="13752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1588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PAE, </a:t>
                      </a:r>
                      <a:r>
                        <a:rPr lang="en-US" sz="1800" dirty="0" err="1"/>
                        <a:t>Prevenção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Incêndio</a:t>
                      </a:r>
                      <a:r>
                        <a:rPr lang="en-US" sz="1800" dirty="0"/>
                        <a:t>, e </a:t>
                      </a:r>
                      <a:r>
                        <a:rPr lang="en-US" sz="1800" dirty="0" err="1"/>
                        <a:t>Treinamento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Requeridos</a:t>
                      </a:r>
                      <a:r>
                        <a:rPr lang="en-US" sz="18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Sim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911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/>
                        <a:t>Treinamento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Uso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Extintor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Incêndio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Requerido</a:t>
                      </a:r>
                      <a:r>
                        <a:rPr lang="en-US" sz="1800" dirty="0"/>
                        <a:t> para </a:t>
                      </a:r>
                      <a:r>
                        <a:rPr lang="en-US" sz="1800" dirty="0" err="1"/>
                        <a:t>Empregados</a:t>
                      </a:r>
                      <a:r>
                        <a:rPr lang="en-US" sz="18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Não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Cada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empregado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autorizado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deve</a:t>
                      </a:r>
                      <a:r>
                        <a:rPr lang="en-US" sz="1800" dirty="0"/>
                        <a:t> ser </a:t>
                      </a:r>
                      <a:r>
                        <a:rPr lang="en-US" sz="1800" dirty="0" err="1"/>
                        <a:t>treinado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anualmente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Todos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os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empregados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autorizados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devem</a:t>
                      </a:r>
                      <a:r>
                        <a:rPr lang="en-US" sz="1800" dirty="0"/>
                        <a:t> ser </a:t>
                      </a:r>
                      <a:r>
                        <a:rPr lang="en-US" sz="1800" dirty="0" err="1"/>
                        <a:t>treinados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anualmente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1489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/>
                        <a:t>Requisitos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Adicionais</a:t>
                      </a:r>
                      <a:endParaRPr lang="en-US" sz="18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Extintores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Incêndio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devem</a:t>
                      </a:r>
                      <a:r>
                        <a:rPr lang="en-US" sz="1800" dirty="0"/>
                        <a:t> ser </a:t>
                      </a:r>
                      <a:r>
                        <a:rPr lang="en-US" sz="1800" dirty="0" err="1"/>
                        <a:t>inspecionados</a:t>
                      </a:r>
                      <a:r>
                        <a:rPr lang="en-US" sz="1800" dirty="0"/>
                        <a:t>, </a:t>
                      </a:r>
                      <a:r>
                        <a:rPr lang="en-US" sz="1800" dirty="0" err="1"/>
                        <a:t>testados</a:t>
                      </a:r>
                      <a:r>
                        <a:rPr lang="en-US" sz="1800" dirty="0"/>
                        <a:t> e </a:t>
                      </a:r>
                      <a:r>
                        <a:rPr lang="en-US" sz="1800" dirty="0" err="1"/>
                        <a:t>mantidos</a:t>
                      </a:r>
                      <a:r>
                        <a:rPr lang="en-US" sz="1800" dirty="0"/>
                        <a:t>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5210975"/>
                  </a:ext>
                </a:extLst>
              </a:tr>
            </a:tbl>
          </a:graphicData>
        </a:graphic>
      </p:graphicFrame>
      <p:pic>
        <p:nvPicPr>
          <p:cNvPr id="8" name="Picture 7" descr="A fire extinguisher on a wall jpg 28KB">
            <a:extLst>
              <a:ext uri="{FF2B5EF4-FFF2-40B4-BE49-F238E27FC236}">
                <a16:creationId xmlns:a16="http://schemas.microsoft.com/office/drawing/2014/main" id="{ECBF78EA-7DAF-8C1D-1D49-7DA34BAEBEC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87" t="35144" r="16276" b="7468"/>
          <a:stretch/>
        </p:blipFill>
        <p:spPr>
          <a:xfrm>
            <a:off x="10900954" y="-28876"/>
            <a:ext cx="1240971" cy="215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809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9437</TotalTime>
  <Words>2825</Words>
  <Application>Microsoft Office PowerPoint</Application>
  <PresentationFormat>Widescreen</PresentationFormat>
  <Paragraphs>225</Paragraphs>
  <Slides>15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Helvetica Neue</vt:lpstr>
      <vt:lpstr>Times New Roman</vt:lpstr>
      <vt:lpstr>Office Theme</vt:lpstr>
      <vt:lpstr>Food Truck Móvel  Treinamento de Segurança</vt:lpstr>
      <vt:lpstr>Segurança Básica do Trabalhador</vt:lpstr>
      <vt:lpstr>Por que planejamento e preparação importam?</vt:lpstr>
      <vt:lpstr>Planos de Ação de Emergência (PAE)</vt:lpstr>
      <vt:lpstr>Requisitos dos Planos de Ação de Emergência (PAE)</vt:lpstr>
      <vt:lpstr>Requisitos de PAE (continuação)</vt:lpstr>
      <vt:lpstr>Requisitos de PAE (cont.)</vt:lpstr>
      <vt:lpstr>Planos de Ação de Emergência (PAE)- Treinamento</vt:lpstr>
      <vt:lpstr>Planos de Ações de Emergência (PAE)- Resposta a Incêndios</vt:lpstr>
      <vt:lpstr>Perigos de Incêndio e Planos de Prevenção a Incêndios</vt:lpstr>
      <vt:lpstr>Saídas (Saídas de Emergência)</vt:lpstr>
      <vt:lpstr>Serviços Médicos, Kits de Primeiros-Socorros</vt:lpstr>
      <vt:lpstr>Escorregões, Tropeços, Quedas</vt:lpstr>
      <vt:lpstr>Em Resumo</vt:lpstr>
      <vt:lpstr>Informações Adicionais de Segurança Disponíveis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b</dc:creator>
  <cp:lastModifiedBy>Claudia Garrido Martins</cp:lastModifiedBy>
  <cp:revision>67</cp:revision>
  <dcterms:created xsi:type="dcterms:W3CDTF">2023-01-01T03:33:26Z</dcterms:created>
  <dcterms:modified xsi:type="dcterms:W3CDTF">2023-08-28T18:35:51Z</dcterms:modified>
</cp:coreProperties>
</file>