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59" r:id="rId4"/>
    <p:sldId id="274" r:id="rId5"/>
    <p:sldId id="276" r:id="rId6"/>
    <p:sldId id="261" r:id="rId7"/>
    <p:sldId id="262" r:id="rId8"/>
    <p:sldId id="265" r:id="rId9"/>
    <p:sldId id="277" r:id="rId10"/>
    <p:sldId id="257" r:id="rId11"/>
    <p:sldId id="278" r:id="rId12"/>
    <p:sldId id="263" r:id="rId13"/>
    <p:sldId id="264" r:id="rId14"/>
    <p:sldId id="279" r:id="rId15"/>
    <p:sldId id="27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DE1B"/>
    <a:srgbClr val="FF65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0DC64B-ED7C-4BC5-9A55-74008E9D9FBF}" v="57" dt="2023-03-01T18:41:40.3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0" autoAdjust="0"/>
    <p:restoredTop sz="94660"/>
  </p:normalViewPr>
  <p:slideViewPr>
    <p:cSldViewPr snapToGrid="0">
      <p:cViewPr varScale="1">
        <p:scale>
          <a:sx n="50" d="100"/>
          <a:sy n="50" d="100"/>
        </p:scale>
        <p:origin x="72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 b" userId="639ece72d218a8ff" providerId="LiveId" clId="{560DC64B-ED7C-4BC5-9A55-74008E9D9FBF}"/>
    <pc:docChg chg="undo custSel addSld delSld modSld sldOrd">
      <pc:chgData name="m b" userId="639ece72d218a8ff" providerId="LiveId" clId="{560DC64B-ED7C-4BC5-9A55-74008E9D9FBF}" dt="2023-03-01T18:51:10.518" v="8022" actId="13244"/>
      <pc:docMkLst>
        <pc:docMk/>
      </pc:docMkLst>
      <pc:sldChg chg="modSp mod">
        <pc:chgData name="m b" userId="639ece72d218a8ff" providerId="LiveId" clId="{560DC64B-ED7C-4BC5-9A55-74008E9D9FBF}" dt="2023-02-27T03:35:49.962" v="184" actId="20577"/>
        <pc:sldMkLst>
          <pc:docMk/>
          <pc:sldMk cId="1916103630" sldId="256"/>
        </pc:sldMkLst>
        <pc:spChg chg="mod">
          <ac:chgData name="m b" userId="639ece72d218a8ff" providerId="LiveId" clId="{560DC64B-ED7C-4BC5-9A55-74008E9D9FBF}" dt="2023-02-12T17:04:00.558" v="1"/>
          <ac:spMkLst>
            <pc:docMk/>
            <pc:sldMk cId="1916103630" sldId="256"/>
            <ac:spMk id="2" creationId="{A443E9A3-6807-1586-0C5E-086CCAEAFF69}"/>
          </ac:spMkLst>
        </pc:spChg>
        <pc:spChg chg="mod">
          <ac:chgData name="m b" userId="639ece72d218a8ff" providerId="LiveId" clId="{560DC64B-ED7C-4BC5-9A55-74008E9D9FBF}" dt="2023-02-27T03:35:49.962" v="184" actId="20577"/>
          <ac:spMkLst>
            <pc:docMk/>
            <pc:sldMk cId="1916103630" sldId="256"/>
            <ac:spMk id="3" creationId="{7CFEF0DD-E633-7D0E-175F-A5DD6204FD39}"/>
          </ac:spMkLst>
        </pc:spChg>
        <pc:spChg chg="mod">
          <ac:chgData name="m b" userId="639ece72d218a8ff" providerId="LiveId" clId="{560DC64B-ED7C-4BC5-9A55-74008E9D9FBF}" dt="2023-01-01T03:39:39.837" v="0" actId="20577"/>
          <ac:spMkLst>
            <pc:docMk/>
            <pc:sldMk cId="1916103630" sldId="256"/>
            <ac:spMk id="4" creationId="{6784E2DF-30B9-4D29-1C58-E15F3A7CC501}"/>
          </ac:spMkLst>
        </pc:spChg>
      </pc:sldChg>
      <pc:sldChg chg="addSp delSp modSp add mod">
        <pc:chgData name="m b" userId="639ece72d218a8ff" providerId="LiveId" clId="{560DC64B-ED7C-4BC5-9A55-74008E9D9FBF}" dt="2023-03-01T18:19:01.961" v="5591" actId="27636"/>
        <pc:sldMkLst>
          <pc:docMk/>
          <pc:sldMk cId="18464015" sldId="257"/>
        </pc:sldMkLst>
        <pc:spChg chg="mod">
          <ac:chgData name="m b" userId="639ece72d218a8ff" providerId="LiveId" clId="{560DC64B-ED7C-4BC5-9A55-74008E9D9FBF}" dt="2023-03-01T17:54:04.322" v="4664" actId="20577"/>
          <ac:spMkLst>
            <pc:docMk/>
            <pc:sldMk cId="18464015" sldId="257"/>
            <ac:spMk id="2" creationId="{5F3DB848-B181-3F18-7768-565836319C77}"/>
          </ac:spMkLst>
        </pc:spChg>
        <pc:spChg chg="mod">
          <ac:chgData name="m b" userId="639ece72d218a8ff" providerId="LiveId" clId="{560DC64B-ED7C-4BC5-9A55-74008E9D9FBF}" dt="2023-03-01T18:19:01.961" v="5591" actId="27636"/>
          <ac:spMkLst>
            <pc:docMk/>
            <pc:sldMk cId="18464015" sldId="257"/>
            <ac:spMk id="3" creationId="{3BDB1E11-4497-6393-0058-E34F5C445256}"/>
          </ac:spMkLst>
        </pc:spChg>
        <pc:picChg chg="add del mod">
          <ac:chgData name="m b" userId="639ece72d218a8ff" providerId="LiveId" clId="{560DC64B-ED7C-4BC5-9A55-74008E9D9FBF}" dt="2023-03-01T18:06:01.578" v="4670" actId="478"/>
          <ac:picMkLst>
            <pc:docMk/>
            <pc:sldMk cId="18464015" sldId="257"/>
            <ac:picMk id="5" creationId="{593E5C43-082E-8681-1082-066AF097EF6B}"/>
          </ac:picMkLst>
        </pc:picChg>
        <pc:picChg chg="add mod">
          <ac:chgData name="m b" userId="639ece72d218a8ff" providerId="LiveId" clId="{560DC64B-ED7C-4BC5-9A55-74008E9D9FBF}" dt="2023-03-01T18:06:50.249" v="4735" actId="962"/>
          <ac:picMkLst>
            <pc:docMk/>
            <pc:sldMk cId="18464015" sldId="257"/>
            <ac:picMk id="7" creationId="{03225A8A-332A-3627-1D95-183A75ACE53D}"/>
          </ac:picMkLst>
        </pc:picChg>
      </pc:sldChg>
      <pc:sldChg chg="addSp delSp modSp del mod">
        <pc:chgData name="m b" userId="639ece72d218a8ff" providerId="LiveId" clId="{560DC64B-ED7C-4BC5-9A55-74008E9D9FBF}" dt="2023-02-18T14:40:37.981" v="163" actId="2696"/>
        <pc:sldMkLst>
          <pc:docMk/>
          <pc:sldMk cId="3006102308" sldId="257"/>
        </pc:sldMkLst>
        <pc:spChg chg="del">
          <ac:chgData name="m b" userId="639ece72d218a8ff" providerId="LiveId" clId="{560DC64B-ED7C-4BC5-9A55-74008E9D9FBF}" dt="2023-02-17T20:14:08.988" v="32" actId="931"/>
          <ac:spMkLst>
            <pc:docMk/>
            <pc:sldMk cId="3006102308" sldId="257"/>
            <ac:spMk id="3" creationId="{9843E30D-6B1D-7115-9B27-DD16CD870FD7}"/>
          </ac:spMkLst>
        </pc:spChg>
        <pc:spChg chg="add del mod">
          <ac:chgData name="m b" userId="639ece72d218a8ff" providerId="LiveId" clId="{560DC64B-ED7C-4BC5-9A55-74008E9D9FBF}" dt="2023-02-18T14:33:15.915" v="133" actId="21"/>
          <ac:spMkLst>
            <pc:docMk/>
            <pc:sldMk cId="3006102308" sldId="257"/>
            <ac:spMk id="6" creationId="{58CAD9B1-A2F2-846F-D6C3-91431CBB44D8}"/>
          </ac:spMkLst>
        </pc:spChg>
        <pc:spChg chg="add del mod">
          <ac:chgData name="m b" userId="639ece72d218a8ff" providerId="LiveId" clId="{560DC64B-ED7C-4BC5-9A55-74008E9D9FBF}" dt="2023-02-18T14:36:40.546" v="156" actId="21"/>
          <ac:spMkLst>
            <pc:docMk/>
            <pc:sldMk cId="3006102308" sldId="257"/>
            <ac:spMk id="11" creationId="{F102B5E6-AAF7-B506-E6A9-DF15C79871D5}"/>
          </ac:spMkLst>
        </pc:spChg>
        <pc:spChg chg="add mod">
          <ac:chgData name="m b" userId="639ece72d218a8ff" providerId="LiveId" clId="{560DC64B-ED7C-4BC5-9A55-74008E9D9FBF}" dt="2023-02-18T14:38:07.592" v="160" actId="164"/>
          <ac:spMkLst>
            <pc:docMk/>
            <pc:sldMk cId="3006102308" sldId="257"/>
            <ac:spMk id="12" creationId="{1DF7FDCD-C49E-3767-56B8-7DFCD51A2516}"/>
          </ac:spMkLst>
        </pc:spChg>
        <pc:spChg chg="add del mod">
          <ac:chgData name="m b" userId="639ece72d218a8ff" providerId="LiveId" clId="{560DC64B-ED7C-4BC5-9A55-74008E9D9FBF}" dt="2023-02-18T14:34:56.410" v="147" actId="21"/>
          <ac:spMkLst>
            <pc:docMk/>
            <pc:sldMk cId="3006102308" sldId="257"/>
            <ac:spMk id="13" creationId="{2C5C77B1-454A-3110-0F2B-9739D9A00D35}"/>
          </ac:spMkLst>
        </pc:spChg>
        <pc:spChg chg="add mod ord">
          <ac:chgData name="m b" userId="639ece72d218a8ff" providerId="LiveId" clId="{560DC64B-ED7C-4BC5-9A55-74008E9D9FBF}" dt="2023-02-18T14:38:07.592" v="160" actId="164"/>
          <ac:spMkLst>
            <pc:docMk/>
            <pc:sldMk cId="3006102308" sldId="257"/>
            <ac:spMk id="14" creationId="{A49F3F09-76C2-D47C-12D2-323449C98C60}"/>
          </ac:spMkLst>
        </pc:spChg>
        <pc:spChg chg="add mod">
          <ac:chgData name="m b" userId="639ece72d218a8ff" providerId="LiveId" clId="{560DC64B-ED7C-4BC5-9A55-74008E9D9FBF}" dt="2023-02-18T14:38:07.592" v="160" actId="164"/>
          <ac:spMkLst>
            <pc:docMk/>
            <pc:sldMk cId="3006102308" sldId="257"/>
            <ac:spMk id="15" creationId="{2A206BB7-2B06-CB9F-974A-11C57A7F767B}"/>
          </ac:spMkLst>
        </pc:spChg>
        <pc:spChg chg="add mod">
          <ac:chgData name="m b" userId="639ece72d218a8ff" providerId="LiveId" clId="{560DC64B-ED7C-4BC5-9A55-74008E9D9FBF}" dt="2023-02-18T14:38:07.592" v="160" actId="164"/>
          <ac:spMkLst>
            <pc:docMk/>
            <pc:sldMk cId="3006102308" sldId="257"/>
            <ac:spMk id="16" creationId="{5A0771EA-436E-B6F7-CEA7-684D7C24C9B6}"/>
          </ac:spMkLst>
        </pc:spChg>
        <pc:spChg chg="add mod">
          <ac:chgData name="m b" userId="639ece72d218a8ff" providerId="LiveId" clId="{560DC64B-ED7C-4BC5-9A55-74008E9D9FBF}" dt="2023-02-18T14:38:07.592" v="160" actId="164"/>
          <ac:spMkLst>
            <pc:docMk/>
            <pc:sldMk cId="3006102308" sldId="257"/>
            <ac:spMk id="18" creationId="{741C0E85-E7FE-2463-F9CB-1D43C80D8C1C}"/>
          </ac:spMkLst>
        </pc:spChg>
        <pc:spChg chg="add mod">
          <ac:chgData name="m b" userId="639ece72d218a8ff" providerId="LiveId" clId="{560DC64B-ED7C-4BC5-9A55-74008E9D9FBF}" dt="2023-02-18T14:38:07.592" v="160" actId="164"/>
          <ac:spMkLst>
            <pc:docMk/>
            <pc:sldMk cId="3006102308" sldId="257"/>
            <ac:spMk id="19" creationId="{EDEA0B9F-7912-8C4F-7DA1-07ECDFB75E5F}"/>
          </ac:spMkLst>
        </pc:spChg>
        <pc:spChg chg="add mod">
          <ac:chgData name="m b" userId="639ece72d218a8ff" providerId="LiveId" clId="{560DC64B-ED7C-4BC5-9A55-74008E9D9FBF}" dt="2023-02-18T14:38:07.592" v="160" actId="164"/>
          <ac:spMkLst>
            <pc:docMk/>
            <pc:sldMk cId="3006102308" sldId="257"/>
            <ac:spMk id="20" creationId="{81108226-7ECB-64A3-1EC0-6FA99DE45EDF}"/>
          </ac:spMkLst>
        </pc:spChg>
        <pc:grpChg chg="add del mod">
          <ac:chgData name="m b" userId="639ece72d218a8ff" providerId="LiveId" clId="{560DC64B-ED7C-4BC5-9A55-74008E9D9FBF}" dt="2023-02-18T14:38:16.902" v="162" actId="21"/>
          <ac:grpSpMkLst>
            <pc:docMk/>
            <pc:sldMk cId="3006102308" sldId="257"/>
            <ac:grpSpMk id="21" creationId="{8D62C8D0-E05F-C473-7070-5B4835BEE6B1}"/>
          </ac:grpSpMkLst>
        </pc:grpChg>
        <pc:picChg chg="add mod modCrop">
          <ac:chgData name="m b" userId="639ece72d218a8ff" providerId="LiveId" clId="{560DC64B-ED7C-4BC5-9A55-74008E9D9FBF}" dt="2023-02-18T14:37:44.927" v="159" actId="732"/>
          <ac:picMkLst>
            <pc:docMk/>
            <pc:sldMk cId="3006102308" sldId="257"/>
            <ac:picMk id="5" creationId="{B5CBF39D-F0FE-4239-9B57-6C691CFB8A83}"/>
          </ac:picMkLst>
        </pc:picChg>
        <pc:cxnChg chg="add del mod">
          <ac:chgData name="m b" userId="639ece72d218a8ff" providerId="LiveId" clId="{560DC64B-ED7C-4BC5-9A55-74008E9D9FBF}" dt="2023-02-18T14:34:42.472" v="144" actId="21"/>
          <ac:cxnSpMkLst>
            <pc:docMk/>
            <pc:sldMk cId="3006102308" sldId="257"/>
            <ac:cxnSpMk id="8" creationId="{1AA54BA3-8187-9066-F146-55D346AE6901}"/>
          </ac:cxnSpMkLst>
        </pc:cxnChg>
        <pc:cxnChg chg="add mod">
          <ac:chgData name="m b" userId="639ece72d218a8ff" providerId="LiveId" clId="{560DC64B-ED7C-4BC5-9A55-74008E9D9FBF}" dt="2023-02-18T14:38:07.592" v="160" actId="164"/>
          <ac:cxnSpMkLst>
            <pc:docMk/>
            <pc:sldMk cId="3006102308" sldId="257"/>
            <ac:cxnSpMk id="9" creationId="{52518BAB-33AF-AC99-DE2F-8011ED814112}"/>
          </ac:cxnSpMkLst>
        </pc:cxnChg>
        <pc:cxnChg chg="add mod">
          <ac:chgData name="m b" userId="639ece72d218a8ff" providerId="LiveId" clId="{560DC64B-ED7C-4BC5-9A55-74008E9D9FBF}" dt="2023-02-18T14:38:07.592" v="160" actId="164"/>
          <ac:cxnSpMkLst>
            <pc:docMk/>
            <pc:sldMk cId="3006102308" sldId="257"/>
            <ac:cxnSpMk id="17" creationId="{A5040EF1-4740-B12E-8ADF-53CBD6EBD3B1}"/>
          </ac:cxnSpMkLst>
        </pc:cxnChg>
      </pc:sldChg>
      <pc:sldChg chg="modSp mod">
        <pc:chgData name="m b" userId="639ece72d218a8ff" providerId="LiveId" clId="{560DC64B-ED7C-4BC5-9A55-74008E9D9FBF}" dt="2023-03-01T13:42:49.388" v="2360" actId="20577"/>
        <pc:sldMkLst>
          <pc:docMk/>
          <pc:sldMk cId="4097850286" sldId="258"/>
        </pc:sldMkLst>
        <pc:spChg chg="mod">
          <ac:chgData name="m b" userId="639ece72d218a8ff" providerId="LiveId" clId="{560DC64B-ED7C-4BC5-9A55-74008E9D9FBF}" dt="2023-02-27T03:38:49.479" v="194" actId="20577"/>
          <ac:spMkLst>
            <pc:docMk/>
            <pc:sldMk cId="4097850286" sldId="258"/>
            <ac:spMk id="2" creationId="{B4180FF6-EE70-2944-5AAB-B3F0DDBCE827}"/>
          </ac:spMkLst>
        </pc:spChg>
        <pc:spChg chg="mod">
          <ac:chgData name="m b" userId="639ece72d218a8ff" providerId="LiveId" clId="{560DC64B-ED7C-4BC5-9A55-74008E9D9FBF}" dt="2023-03-01T13:42:49.388" v="2360" actId="20577"/>
          <ac:spMkLst>
            <pc:docMk/>
            <pc:sldMk cId="4097850286" sldId="258"/>
            <ac:spMk id="3" creationId="{D7705557-B19A-EF63-14A9-8F98F63B2B11}"/>
          </ac:spMkLst>
        </pc:spChg>
      </pc:sldChg>
      <pc:sldChg chg="addSp delSp modSp mod modClrScheme chgLayout">
        <pc:chgData name="m b" userId="639ece72d218a8ff" providerId="LiveId" clId="{560DC64B-ED7C-4BC5-9A55-74008E9D9FBF}" dt="2023-03-01T18:39:38.925" v="7296" actId="13244"/>
        <pc:sldMkLst>
          <pc:docMk/>
          <pc:sldMk cId="550473080" sldId="259"/>
        </pc:sldMkLst>
        <pc:spChg chg="mod ord">
          <ac:chgData name="m b" userId="639ece72d218a8ff" providerId="LiveId" clId="{560DC64B-ED7C-4BC5-9A55-74008E9D9FBF}" dt="2023-02-28T18:20:48.790" v="1726" actId="1076"/>
          <ac:spMkLst>
            <pc:docMk/>
            <pc:sldMk cId="550473080" sldId="259"/>
            <ac:spMk id="2" creationId="{26803F19-31A2-053C-A744-258387D1A523}"/>
          </ac:spMkLst>
        </pc:spChg>
        <pc:spChg chg="mod ord">
          <ac:chgData name="m b" userId="639ece72d218a8ff" providerId="LiveId" clId="{560DC64B-ED7C-4BC5-9A55-74008E9D9FBF}" dt="2023-02-28T18:21:17.388" v="1747" actId="5793"/>
          <ac:spMkLst>
            <pc:docMk/>
            <pc:sldMk cId="550473080" sldId="259"/>
            <ac:spMk id="3" creationId="{4D5090F9-32BD-1639-6BF5-1BA6E44200D0}"/>
          </ac:spMkLst>
        </pc:spChg>
        <pc:spChg chg="add mod ord">
          <ac:chgData name="m b" userId="639ece72d218a8ff" providerId="LiveId" clId="{560DC64B-ED7C-4BC5-9A55-74008E9D9FBF}" dt="2023-03-01T16:14:39.118" v="4084"/>
          <ac:spMkLst>
            <pc:docMk/>
            <pc:sldMk cId="550473080" sldId="259"/>
            <ac:spMk id="4" creationId="{36C522B5-4FF3-5A84-DEC7-CCF1FFAC5C20}"/>
          </ac:spMkLst>
        </pc:spChg>
        <pc:spChg chg="add del">
          <ac:chgData name="m b" userId="639ece72d218a8ff" providerId="LiveId" clId="{560DC64B-ED7C-4BC5-9A55-74008E9D9FBF}" dt="2023-02-28T18:12:16.005" v="1594" actId="22"/>
          <ac:spMkLst>
            <pc:docMk/>
            <pc:sldMk cId="550473080" sldId="259"/>
            <ac:spMk id="6" creationId="{92F06C63-570C-3A70-4828-AF0BCC45F5EB}"/>
          </ac:spMkLst>
        </pc:spChg>
        <pc:spChg chg="mod">
          <ac:chgData name="m b" userId="639ece72d218a8ff" providerId="LiveId" clId="{560DC64B-ED7C-4BC5-9A55-74008E9D9FBF}" dt="2023-02-28T18:12:28.744" v="1595"/>
          <ac:spMkLst>
            <pc:docMk/>
            <pc:sldMk cId="550473080" sldId="259"/>
            <ac:spMk id="8" creationId="{96E6181C-B683-B992-7C16-21CBADB7D53B}"/>
          </ac:spMkLst>
        </pc:spChg>
        <pc:spChg chg="mod">
          <ac:chgData name="m b" userId="639ece72d218a8ff" providerId="LiveId" clId="{560DC64B-ED7C-4BC5-9A55-74008E9D9FBF}" dt="2023-02-28T18:12:28.744" v="1595"/>
          <ac:spMkLst>
            <pc:docMk/>
            <pc:sldMk cId="550473080" sldId="259"/>
            <ac:spMk id="9" creationId="{0BDE9F2E-5CC7-7828-FD78-CDE80502FE63}"/>
          </ac:spMkLst>
        </pc:spChg>
        <pc:spChg chg="mod">
          <ac:chgData name="m b" userId="639ece72d218a8ff" providerId="LiveId" clId="{560DC64B-ED7C-4BC5-9A55-74008E9D9FBF}" dt="2023-02-28T18:12:28.744" v="1595"/>
          <ac:spMkLst>
            <pc:docMk/>
            <pc:sldMk cId="550473080" sldId="259"/>
            <ac:spMk id="10" creationId="{68BF822F-B38D-AA49-2FB3-3807D1674CB6}"/>
          </ac:spMkLst>
        </pc:spChg>
        <pc:spChg chg="mod">
          <ac:chgData name="m b" userId="639ece72d218a8ff" providerId="LiveId" clId="{560DC64B-ED7C-4BC5-9A55-74008E9D9FBF}" dt="2023-02-28T18:12:28.744" v="1595"/>
          <ac:spMkLst>
            <pc:docMk/>
            <pc:sldMk cId="550473080" sldId="259"/>
            <ac:spMk id="11" creationId="{F6746D8E-3F81-1A7C-6272-AE6B774070C8}"/>
          </ac:spMkLst>
        </pc:spChg>
        <pc:spChg chg="mod">
          <ac:chgData name="m b" userId="639ece72d218a8ff" providerId="LiveId" clId="{560DC64B-ED7C-4BC5-9A55-74008E9D9FBF}" dt="2023-02-28T18:12:28.744" v="1595"/>
          <ac:spMkLst>
            <pc:docMk/>
            <pc:sldMk cId="550473080" sldId="259"/>
            <ac:spMk id="12" creationId="{CD230E6A-F91A-2A8E-6394-8881F0C2C71D}"/>
          </ac:spMkLst>
        </pc:spChg>
        <pc:spChg chg="mod">
          <ac:chgData name="m b" userId="639ece72d218a8ff" providerId="LiveId" clId="{560DC64B-ED7C-4BC5-9A55-74008E9D9FBF}" dt="2023-02-28T18:12:28.744" v="1595"/>
          <ac:spMkLst>
            <pc:docMk/>
            <pc:sldMk cId="550473080" sldId="259"/>
            <ac:spMk id="13" creationId="{048E4D41-B1FB-12BE-6485-1762CE0BF955}"/>
          </ac:spMkLst>
        </pc:spChg>
        <pc:spChg chg="mod">
          <ac:chgData name="m b" userId="639ece72d218a8ff" providerId="LiveId" clId="{560DC64B-ED7C-4BC5-9A55-74008E9D9FBF}" dt="2023-02-28T18:12:28.744" v="1595"/>
          <ac:spMkLst>
            <pc:docMk/>
            <pc:sldMk cId="550473080" sldId="259"/>
            <ac:spMk id="14" creationId="{0D0F63E3-8574-CE35-B7B7-37816E4CB68C}"/>
          </ac:spMkLst>
        </pc:spChg>
        <pc:spChg chg="mod">
          <ac:chgData name="m b" userId="639ece72d218a8ff" providerId="LiveId" clId="{560DC64B-ED7C-4BC5-9A55-74008E9D9FBF}" dt="2023-02-28T18:12:28.744" v="1595"/>
          <ac:spMkLst>
            <pc:docMk/>
            <pc:sldMk cId="550473080" sldId="259"/>
            <ac:spMk id="15" creationId="{CFCC1E4F-1A2F-FCF9-456A-004E1DCE7A3D}"/>
          </ac:spMkLst>
        </pc:spChg>
        <pc:spChg chg="mod">
          <ac:chgData name="m b" userId="639ece72d218a8ff" providerId="LiveId" clId="{560DC64B-ED7C-4BC5-9A55-74008E9D9FBF}" dt="2023-02-28T18:12:28.744" v="1595"/>
          <ac:spMkLst>
            <pc:docMk/>
            <pc:sldMk cId="550473080" sldId="259"/>
            <ac:spMk id="16" creationId="{30980359-F7A2-A1FB-375D-425EEF84608F}"/>
          </ac:spMkLst>
        </pc:spChg>
        <pc:spChg chg="mod">
          <ac:chgData name="m b" userId="639ece72d218a8ff" providerId="LiveId" clId="{560DC64B-ED7C-4BC5-9A55-74008E9D9FBF}" dt="2023-02-28T18:12:28.744" v="1595"/>
          <ac:spMkLst>
            <pc:docMk/>
            <pc:sldMk cId="550473080" sldId="259"/>
            <ac:spMk id="17" creationId="{A22F605A-B4C8-5BD3-2827-1AECBFF0769A}"/>
          </ac:spMkLst>
        </pc:spChg>
        <pc:spChg chg="mod">
          <ac:chgData name="m b" userId="639ece72d218a8ff" providerId="LiveId" clId="{560DC64B-ED7C-4BC5-9A55-74008E9D9FBF}" dt="2023-02-28T18:12:28.744" v="1595"/>
          <ac:spMkLst>
            <pc:docMk/>
            <pc:sldMk cId="550473080" sldId="259"/>
            <ac:spMk id="19" creationId="{C23D5969-2E54-B1A6-44F9-086E6FF0ED8D}"/>
          </ac:spMkLst>
        </pc:spChg>
        <pc:spChg chg="mod">
          <ac:chgData name="m b" userId="639ece72d218a8ff" providerId="LiveId" clId="{560DC64B-ED7C-4BC5-9A55-74008E9D9FBF}" dt="2023-02-28T18:12:28.744" v="1595"/>
          <ac:spMkLst>
            <pc:docMk/>
            <pc:sldMk cId="550473080" sldId="259"/>
            <ac:spMk id="20" creationId="{06954BED-5B3D-A962-0444-C8C22CA93AAB}"/>
          </ac:spMkLst>
        </pc:spChg>
        <pc:spChg chg="mod">
          <ac:chgData name="m b" userId="639ece72d218a8ff" providerId="LiveId" clId="{560DC64B-ED7C-4BC5-9A55-74008E9D9FBF}" dt="2023-02-28T18:12:28.744" v="1595"/>
          <ac:spMkLst>
            <pc:docMk/>
            <pc:sldMk cId="550473080" sldId="259"/>
            <ac:spMk id="21" creationId="{946C93EE-FDDD-34B2-30EF-C2F7EA703718}"/>
          </ac:spMkLst>
        </pc:spChg>
        <pc:spChg chg="mod">
          <ac:chgData name="m b" userId="639ece72d218a8ff" providerId="LiveId" clId="{560DC64B-ED7C-4BC5-9A55-74008E9D9FBF}" dt="2023-02-28T18:12:28.744" v="1595"/>
          <ac:spMkLst>
            <pc:docMk/>
            <pc:sldMk cId="550473080" sldId="259"/>
            <ac:spMk id="22" creationId="{CC798E97-D131-F202-4410-1D069C60E6BE}"/>
          </ac:spMkLst>
        </pc:spChg>
        <pc:spChg chg="mod">
          <ac:chgData name="m b" userId="639ece72d218a8ff" providerId="LiveId" clId="{560DC64B-ED7C-4BC5-9A55-74008E9D9FBF}" dt="2023-02-28T18:12:28.744" v="1595"/>
          <ac:spMkLst>
            <pc:docMk/>
            <pc:sldMk cId="550473080" sldId="259"/>
            <ac:spMk id="23" creationId="{B603E570-CEB1-1480-758D-76FF4EF28D63}"/>
          </ac:spMkLst>
        </pc:spChg>
        <pc:spChg chg="mod">
          <ac:chgData name="m b" userId="639ece72d218a8ff" providerId="LiveId" clId="{560DC64B-ED7C-4BC5-9A55-74008E9D9FBF}" dt="2023-02-28T18:12:28.744" v="1595"/>
          <ac:spMkLst>
            <pc:docMk/>
            <pc:sldMk cId="550473080" sldId="259"/>
            <ac:spMk id="24" creationId="{3DD4F8D6-5AD1-8D8C-9065-0A68D98E7F76}"/>
          </ac:spMkLst>
        </pc:spChg>
        <pc:spChg chg="mod">
          <ac:chgData name="m b" userId="639ece72d218a8ff" providerId="LiveId" clId="{560DC64B-ED7C-4BC5-9A55-74008E9D9FBF}" dt="2023-02-28T18:12:28.744" v="1595"/>
          <ac:spMkLst>
            <pc:docMk/>
            <pc:sldMk cId="550473080" sldId="259"/>
            <ac:spMk id="25" creationId="{CEA1A59E-5D9E-0478-FF9C-716DED7EE879}"/>
          </ac:spMkLst>
        </pc:spChg>
        <pc:spChg chg="mod">
          <ac:chgData name="m b" userId="639ece72d218a8ff" providerId="LiveId" clId="{560DC64B-ED7C-4BC5-9A55-74008E9D9FBF}" dt="2023-02-28T18:12:28.744" v="1595"/>
          <ac:spMkLst>
            <pc:docMk/>
            <pc:sldMk cId="550473080" sldId="259"/>
            <ac:spMk id="26" creationId="{F6C618E8-8815-BFF9-E193-B6D9A73FE53B}"/>
          </ac:spMkLst>
        </pc:spChg>
        <pc:spChg chg="mod">
          <ac:chgData name="m b" userId="639ece72d218a8ff" providerId="LiveId" clId="{560DC64B-ED7C-4BC5-9A55-74008E9D9FBF}" dt="2023-02-28T18:12:28.744" v="1595"/>
          <ac:spMkLst>
            <pc:docMk/>
            <pc:sldMk cId="550473080" sldId="259"/>
            <ac:spMk id="27" creationId="{86B6A11E-3139-B6F7-5176-84A0FEE82F57}"/>
          </ac:spMkLst>
        </pc:spChg>
        <pc:spChg chg="mod">
          <ac:chgData name="m b" userId="639ece72d218a8ff" providerId="LiveId" clId="{560DC64B-ED7C-4BC5-9A55-74008E9D9FBF}" dt="2023-02-28T18:12:28.744" v="1595"/>
          <ac:spMkLst>
            <pc:docMk/>
            <pc:sldMk cId="550473080" sldId="259"/>
            <ac:spMk id="28" creationId="{A6122241-9393-BBDF-E066-DBF025B1642D}"/>
          </ac:spMkLst>
        </pc:spChg>
        <pc:spChg chg="mod">
          <ac:chgData name="m b" userId="639ece72d218a8ff" providerId="LiveId" clId="{560DC64B-ED7C-4BC5-9A55-74008E9D9FBF}" dt="2023-02-28T18:12:28.744" v="1595"/>
          <ac:spMkLst>
            <pc:docMk/>
            <pc:sldMk cId="550473080" sldId="259"/>
            <ac:spMk id="29" creationId="{D1E326B9-A681-78C3-825F-6F290BECDBA8}"/>
          </ac:spMkLst>
        </pc:spChg>
        <pc:spChg chg="mod">
          <ac:chgData name="m b" userId="639ece72d218a8ff" providerId="LiveId" clId="{560DC64B-ED7C-4BC5-9A55-74008E9D9FBF}" dt="2023-02-28T18:12:28.744" v="1595"/>
          <ac:spMkLst>
            <pc:docMk/>
            <pc:sldMk cId="550473080" sldId="259"/>
            <ac:spMk id="30" creationId="{25A37300-4F82-AD70-D5D9-4BC0B438ED2D}"/>
          </ac:spMkLst>
        </pc:spChg>
        <pc:spChg chg="mod">
          <ac:chgData name="m b" userId="639ece72d218a8ff" providerId="LiveId" clId="{560DC64B-ED7C-4BC5-9A55-74008E9D9FBF}" dt="2023-02-28T18:12:28.744" v="1595"/>
          <ac:spMkLst>
            <pc:docMk/>
            <pc:sldMk cId="550473080" sldId="259"/>
            <ac:spMk id="31" creationId="{D1A9AB8C-41AA-6A6F-5C86-C285B37FD56C}"/>
          </ac:spMkLst>
        </pc:spChg>
        <pc:spChg chg="mod">
          <ac:chgData name="m b" userId="639ece72d218a8ff" providerId="LiveId" clId="{560DC64B-ED7C-4BC5-9A55-74008E9D9FBF}" dt="2023-02-28T18:14:32.801" v="1599"/>
          <ac:spMkLst>
            <pc:docMk/>
            <pc:sldMk cId="550473080" sldId="259"/>
            <ac:spMk id="33" creationId="{F97FF543-E927-5B7E-0D83-7183366981F2}"/>
          </ac:spMkLst>
        </pc:spChg>
        <pc:spChg chg="mod">
          <ac:chgData name="m b" userId="639ece72d218a8ff" providerId="LiveId" clId="{560DC64B-ED7C-4BC5-9A55-74008E9D9FBF}" dt="2023-02-28T18:14:32.801" v="1599"/>
          <ac:spMkLst>
            <pc:docMk/>
            <pc:sldMk cId="550473080" sldId="259"/>
            <ac:spMk id="34" creationId="{B84648A1-FE4B-7DF4-1453-EE2C0C13D21A}"/>
          </ac:spMkLst>
        </pc:spChg>
        <pc:spChg chg="mod">
          <ac:chgData name="m b" userId="639ece72d218a8ff" providerId="LiveId" clId="{560DC64B-ED7C-4BC5-9A55-74008E9D9FBF}" dt="2023-02-28T18:14:32.801" v="1599"/>
          <ac:spMkLst>
            <pc:docMk/>
            <pc:sldMk cId="550473080" sldId="259"/>
            <ac:spMk id="35" creationId="{5E6B24E5-E9AA-418C-8C08-3A7AAE1BB31A}"/>
          </ac:spMkLst>
        </pc:spChg>
        <pc:spChg chg="mod">
          <ac:chgData name="m b" userId="639ece72d218a8ff" providerId="LiveId" clId="{560DC64B-ED7C-4BC5-9A55-74008E9D9FBF}" dt="2023-02-28T18:14:32.801" v="1599"/>
          <ac:spMkLst>
            <pc:docMk/>
            <pc:sldMk cId="550473080" sldId="259"/>
            <ac:spMk id="36" creationId="{1EFE505A-11BC-FA66-F31C-EDA8AEA27471}"/>
          </ac:spMkLst>
        </pc:spChg>
        <pc:spChg chg="mod">
          <ac:chgData name="m b" userId="639ece72d218a8ff" providerId="LiveId" clId="{560DC64B-ED7C-4BC5-9A55-74008E9D9FBF}" dt="2023-02-28T18:14:32.801" v="1599"/>
          <ac:spMkLst>
            <pc:docMk/>
            <pc:sldMk cId="550473080" sldId="259"/>
            <ac:spMk id="37" creationId="{C980AD7D-CD06-C40D-67D9-1E453725119F}"/>
          </ac:spMkLst>
        </pc:spChg>
        <pc:spChg chg="mod">
          <ac:chgData name="m b" userId="639ece72d218a8ff" providerId="LiveId" clId="{560DC64B-ED7C-4BC5-9A55-74008E9D9FBF}" dt="2023-02-28T18:14:32.801" v="1599"/>
          <ac:spMkLst>
            <pc:docMk/>
            <pc:sldMk cId="550473080" sldId="259"/>
            <ac:spMk id="38" creationId="{B87F0C47-969D-D42A-C908-C2F7BFEA2839}"/>
          </ac:spMkLst>
        </pc:spChg>
        <pc:spChg chg="mod">
          <ac:chgData name="m b" userId="639ece72d218a8ff" providerId="LiveId" clId="{560DC64B-ED7C-4BC5-9A55-74008E9D9FBF}" dt="2023-02-28T18:14:32.801" v="1599"/>
          <ac:spMkLst>
            <pc:docMk/>
            <pc:sldMk cId="550473080" sldId="259"/>
            <ac:spMk id="39" creationId="{45FD8594-974B-A812-F39C-F31672FF1C77}"/>
          </ac:spMkLst>
        </pc:spChg>
        <pc:spChg chg="mod">
          <ac:chgData name="m b" userId="639ece72d218a8ff" providerId="LiveId" clId="{560DC64B-ED7C-4BC5-9A55-74008E9D9FBF}" dt="2023-02-28T18:14:32.801" v="1599"/>
          <ac:spMkLst>
            <pc:docMk/>
            <pc:sldMk cId="550473080" sldId="259"/>
            <ac:spMk id="40" creationId="{CAA7817B-3A90-E206-C6CC-F1CE87A4224A}"/>
          </ac:spMkLst>
        </pc:spChg>
        <pc:spChg chg="mod">
          <ac:chgData name="m b" userId="639ece72d218a8ff" providerId="LiveId" clId="{560DC64B-ED7C-4BC5-9A55-74008E9D9FBF}" dt="2023-02-28T18:14:32.801" v="1599"/>
          <ac:spMkLst>
            <pc:docMk/>
            <pc:sldMk cId="550473080" sldId="259"/>
            <ac:spMk id="41" creationId="{F5A83D3F-063E-F8E5-EC76-19D86F34C15C}"/>
          </ac:spMkLst>
        </pc:spChg>
        <pc:spChg chg="mod">
          <ac:chgData name="m b" userId="639ece72d218a8ff" providerId="LiveId" clId="{560DC64B-ED7C-4BC5-9A55-74008E9D9FBF}" dt="2023-02-28T18:14:32.801" v="1599"/>
          <ac:spMkLst>
            <pc:docMk/>
            <pc:sldMk cId="550473080" sldId="259"/>
            <ac:spMk id="42" creationId="{EB429556-0CAB-C2C6-BF54-5989A8076123}"/>
          </ac:spMkLst>
        </pc:spChg>
        <pc:spChg chg="mod">
          <ac:chgData name="m b" userId="639ece72d218a8ff" providerId="LiveId" clId="{560DC64B-ED7C-4BC5-9A55-74008E9D9FBF}" dt="2023-02-28T18:14:32.801" v="1599"/>
          <ac:spMkLst>
            <pc:docMk/>
            <pc:sldMk cId="550473080" sldId="259"/>
            <ac:spMk id="44" creationId="{D6F11228-36E8-301B-DF03-543419A9F258}"/>
          </ac:spMkLst>
        </pc:spChg>
        <pc:spChg chg="mod">
          <ac:chgData name="m b" userId="639ece72d218a8ff" providerId="LiveId" clId="{560DC64B-ED7C-4BC5-9A55-74008E9D9FBF}" dt="2023-02-28T18:14:32.801" v="1599"/>
          <ac:spMkLst>
            <pc:docMk/>
            <pc:sldMk cId="550473080" sldId="259"/>
            <ac:spMk id="45" creationId="{4A6B543D-8D2A-FA36-1D6F-E6284752E4A9}"/>
          </ac:spMkLst>
        </pc:spChg>
        <pc:spChg chg="mod">
          <ac:chgData name="m b" userId="639ece72d218a8ff" providerId="LiveId" clId="{560DC64B-ED7C-4BC5-9A55-74008E9D9FBF}" dt="2023-02-28T18:14:32.801" v="1599"/>
          <ac:spMkLst>
            <pc:docMk/>
            <pc:sldMk cId="550473080" sldId="259"/>
            <ac:spMk id="46" creationId="{D80403DC-74F1-2F32-31EB-ACBF843053E7}"/>
          </ac:spMkLst>
        </pc:spChg>
        <pc:spChg chg="mod">
          <ac:chgData name="m b" userId="639ece72d218a8ff" providerId="LiveId" clId="{560DC64B-ED7C-4BC5-9A55-74008E9D9FBF}" dt="2023-02-28T18:14:32.801" v="1599"/>
          <ac:spMkLst>
            <pc:docMk/>
            <pc:sldMk cId="550473080" sldId="259"/>
            <ac:spMk id="47" creationId="{763E5E62-D26A-C12B-DEB8-A894517EB966}"/>
          </ac:spMkLst>
        </pc:spChg>
        <pc:spChg chg="mod">
          <ac:chgData name="m b" userId="639ece72d218a8ff" providerId="LiveId" clId="{560DC64B-ED7C-4BC5-9A55-74008E9D9FBF}" dt="2023-02-28T18:14:32.801" v="1599"/>
          <ac:spMkLst>
            <pc:docMk/>
            <pc:sldMk cId="550473080" sldId="259"/>
            <ac:spMk id="48" creationId="{07D115DC-B9CE-0C02-95DA-5D937EA1F3EA}"/>
          </ac:spMkLst>
        </pc:spChg>
        <pc:spChg chg="mod">
          <ac:chgData name="m b" userId="639ece72d218a8ff" providerId="LiveId" clId="{560DC64B-ED7C-4BC5-9A55-74008E9D9FBF}" dt="2023-02-28T18:14:32.801" v="1599"/>
          <ac:spMkLst>
            <pc:docMk/>
            <pc:sldMk cId="550473080" sldId="259"/>
            <ac:spMk id="49" creationId="{4863B4F4-6347-E907-09DC-D2F5528873D6}"/>
          </ac:spMkLst>
        </pc:spChg>
        <pc:spChg chg="mod">
          <ac:chgData name="m b" userId="639ece72d218a8ff" providerId="LiveId" clId="{560DC64B-ED7C-4BC5-9A55-74008E9D9FBF}" dt="2023-02-28T18:14:32.801" v="1599"/>
          <ac:spMkLst>
            <pc:docMk/>
            <pc:sldMk cId="550473080" sldId="259"/>
            <ac:spMk id="50" creationId="{2598DFEF-3DAF-A055-FC3D-61253B46F654}"/>
          </ac:spMkLst>
        </pc:spChg>
        <pc:spChg chg="mod">
          <ac:chgData name="m b" userId="639ece72d218a8ff" providerId="LiveId" clId="{560DC64B-ED7C-4BC5-9A55-74008E9D9FBF}" dt="2023-02-28T18:14:32.801" v="1599"/>
          <ac:spMkLst>
            <pc:docMk/>
            <pc:sldMk cId="550473080" sldId="259"/>
            <ac:spMk id="51" creationId="{4185F14E-F7B1-B52E-BDFC-2AB688BE4944}"/>
          </ac:spMkLst>
        </pc:spChg>
        <pc:spChg chg="mod">
          <ac:chgData name="m b" userId="639ece72d218a8ff" providerId="LiveId" clId="{560DC64B-ED7C-4BC5-9A55-74008E9D9FBF}" dt="2023-02-28T18:14:32.801" v="1599"/>
          <ac:spMkLst>
            <pc:docMk/>
            <pc:sldMk cId="550473080" sldId="259"/>
            <ac:spMk id="52" creationId="{09CF8C44-5CB9-BF5A-1DFF-07922554704A}"/>
          </ac:spMkLst>
        </pc:spChg>
        <pc:spChg chg="mod">
          <ac:chgData name="m b" userId="639ece72d218a8ff" providerId="LiveId" clId="{560DC64B-ED7C-4BC5-9A55-74008E9D9FBF}" dt="2023-02-28T18:14:32.801" v="1599"/>
          <ac:spMkLst>
            <pc:docMk/>
            <pc:sldMk cId="550473080" sldId="259"/>
            <ac:spMk id="53" creationId="{45F70D62-8DFD-92C0-B474-CC8DCDE5C156}"/>
          </ac:spMkLst>
        </pc:spChg>
        <pc:spChg chg="mod">
          <ac:chgData name="m b" userId="639ece72d218a8ff" providerId="LiveId" clId="{560DC64B-ED7C-4BC5-9A55-74008E9D9FBF}" dt="2023-02-28T18:14:32.801" v="1599"/>
          <ac:spMkLst>
            <pc:docMk/>
            <pc:sldMk cId="550473080" sldId="259"/>
            <ac:spMk id="54" creationId="{876206CD-934B-E872-3999-9A16CEB4081B}"/>
          </ac:spMkLst>
        </pc:spChg>
        <pc:spChg chg="mod">
          <ac:chgData name="m b" userId="639ece72d218a8ff" providerId="LiveId" clId="{560DC64B-ED7C-4BC5-9A55-74008E9D9FBF}" dt="2023-02-28T18:14:32.801" v="1599"/>
          <ac:spMkLst>
            <pc:docMk/>
            <pc:sldMk cId="550473080" sldId="259"/>
            <ac:spMk id="55" creationId="{45A66AAD-CCDC-1046-E702-11AF4890C8DA}"/>
          </ac:spMkLst>
        </pc:spChg>
        <pc:spChg chg="mod">
          <ac:chgData name="m b" userId="639ece72d218a8ff" providerId="LiveId" clId="{560DC64B-ED7C-4BC5-9A55-74008E9D9FBF}" dt="2023-02-28T18:14:32.801" v="1599"/>
          <ac:spMkLst>
            <pc:docMk/>
            <pc:sldMk cId="550473080" sldId="259"/>
            <ac:spMk id="56" creationId="{94D060CF-995C-FEFF-50D1-2E981F6A75E9}"/>
          </ac:spMkLst>
        </pc:spChg>
        <pc:grpChg chg="add del mod">
          <ac:chgData name="m b" userId="639ece72d218a8ff" providerId="LiveId" clId="{560DC64B-ED7C-4BC5-9A55-74008E9D9FBF}" dt="2023-02-28T18:14:31.486" v="1598" actId="478"/>
          <ac:grpSpMkLst>
            <pc:docMk/>
            <pc:sldMk cId="550473080" sldId="259"/>
            <ac:grpSpMk id="7" creationId="{82A5B2F4-3B3B-0BC8-5655-2BDCEFF49665}"/>
          </ac:grpSpMkLst>
        </pc:grpChg>
        <pc:grpChg chg="mod">
          <ac:chgData name="m b" userId="639ece72d218a8ff" providerId="LiveId" clId="{560DC64B-ED7C-4BC5-9A55-74008E9D9FBF}" dt="2023-02-28T18:12:28.744" v="1595"/>
          <ac:grpSpMkLst>
            <pc:docMk/>
            <pc:sldMk cId="550473080" sldId="259"/>
            <ac:grpSpMk id="18" creationId="{8587802A-53E5-FF81-2A60-A79560075360}"/>
          </ac:grpSpMkLst>
        </pc:grpChg>
        <pc:grpChg chg="add del mod">
          <ac:chgData name="m b" userId="639ece72d218a8ff" providerId="LiveId" clId="{560DC64B-ED7C-4BC5-9A55-74008E9D9FBF}" dt="2023-02-28T18:14:40.265" v="1602"/>
          <ac:grpSpMkLst>
            <pc:docMk/>
            <pc:sldMk cId="550473080" sldId="259"/>
            <ac:grpSpMk id="32" creationId="{C6AC60FE-3B83-DAB1-80A4-0C52520FCF33}"/>
          </ac:grpSpMkLst>
        </pc:grpChg>
        <pc:grpChg chg="mod">
          <ac:chgData name="m b" userId="639ece72d218a8ff" providerId="LiveId" clId="{560DC64B-ED7C-4BC5-9A55-74008E9D9FBF}" dt="2023-02-28T18:14:32.801" v="1599"/>
          <ac:grpSpMkLst>
            <pc:docMk/>
            <pc:sldMk cId="550473080" sldId="259"/>
            <ac:grpSpMk id="43" creationId="{6CC3BAF0-9210-0E7B-BDE4-067C4A7D2C8D}"/>
          </ac:grpSpMkLst>
        </pc:grpChg>
        <pc:picChg chg="add mod">
          <ac:chgData name="m b" userId="639ece72d218a8ff" providerId="LiveId" clId="{560DC64B-ED7C-4BC5-9A55-74008E9D9FBF}" dt="2023-02-28T18:20:34.232" v="1725" actId="962"/>
          <ac:picMkLst>
            <pc:docMk/>
            <pc:sldMk cId="550473080" sldId="259"/>
            <ac:picMk id="58" creationId="{29ACCD73-08DD-1CC4-3BE9-CEF2BDE04E9F}"/>
          </ac:picMkLst>
        </pc:picChg>
        <pc:picChg chg="add del mod">
          <ac:chgData name="m b" userId="639ece72d218a8ff" providerId="LiveId" clId="{560DC64B-ED7C-4BC5-9A55-74008E9D9FBF}" dt="2023-02-28T18:31:00.918" v="1802" actId="478"/>
          <ac:picMkLst>
            <pc:docMk/>
            <pc:sldMk cId="550473080" sldId="259"/>
            <ac:picMk id="60" creationId="{34320B7B-60CA-F9DE-0527-D6D0F0372565}"/>
          </ac:picMkLst>
        </pc:picChg>
        <pc:picChg chg="add mod ord">
          <ac:chgData name="m b" userId="639ece72d218a8ff" providerId="LiveId" clId="{560DC64B-ED7C-4BC5-9A55-74008E9D9FBF}" dt="2023-03-01T18:39:38.925" v="7296" actId="13244"/>
          <ac:picMkLst>
            <pc:docMk/>
            <pc:sldMk cId="550473080" sldId="259"/>
            <ac:picMk id="62" creationId="{DB625907-3A73-65FC-4449-FBEFBE638A6B}"/>
          </ac:picMkLst>
        </pc:picChg>
      </pc:sldChg>
      <pc:sldChg chg="addSp delSp modSp del mod ord">
        <pc:chgData name="m b" userId="639ece72d218a8ff" providerId="LiveId" clId="{560DC64B-ED7C-4BC5-9A55-74008E9D9FBF}" dt="2023-03-01T16:15:42.240" v="4085" actId="2696"/>
        <pc:sldMkLst>
          <pc:docMk/>
          <pc:sldMk cId="1509178575" sldId="260"/>
        </pc:sldMkLst>
        <pc:spChg chg="mod">
          <ac:chgData name="m b" userId="639ece72d218a8ff" providerId="LiveId" clId="{560DC64B-ED7C-4BC5-9A55-74008E9D9FBF}" dt="2023-02-27T03:46:28.836" v="808" actId="20577"/>
          <ac:spMkLst>
            <pc:docMk/>
            <pc:sldMk cId="1509178575" sldId="260"/>
            <ac:spMk id="2" creationId="{79936CEB-7EE6-FF1E-7068-8890D5B22A8F}"/>
          </ac:spMkLst>
        </pc:spChg>
        <pc:spChg chg="mod">
          <ac:chgData name="m b" userId="639ece72d218a8ff" providerId="LiveId" clId="{560DC64B-ED7C-4BC5-9A55-74008E9D9FBF}" dt="2023-03-01T15:44:09.835" v="3033" actId="12"/>
          <ac:spMkLst>
            <pc:docMk/>
            <pc:sldMk cId="1509178575" sldId="260"/>
            <ac:spMk id="3" creationId="{7FF9ED52-AF3F-70E8-EA1D-C62A23FFC2F8}"/>
          </ac:spMkLst>
        </pc:spChg>
        <pc:spChg chg="add mod">
          <ac:chgData name="m b" userId="639ece72d218a8ff" providerId="LiveId" clId="{560DC64B-ED7C-4BC5-9A55-74008E9D9FBF}" dt="2023-02-27T03:50:38.428" v="903" actId="164"/>
          <ac:spMkLst>
            <pc:docMk/>
            <pc:sldMk cId="1509178575" sldId="260"/>
            <ac:spMk id="4" creationId="{3EA1DD7C-B834-4108-8546-D7CE6B648310}"/>
          </ac:spMkLst>
        </pc:spChg>
        <pc:spChg chg="add mod">
          <ac:chgData name="m b" userId="639ece72d218a8ff" providerId="LiveId" clId="{560DC64B-ED7C-4BC5-9A55-74008E9D9FBF}" dt="2023-02-27T03:50:38.428" v="903" actId="164"/>
          <ac:spMkLst>
            <pc:docMk/>
            <pc:sldMk cId="1509178575" sldId="260"/>
            <ac:spMk id="5" creationId="{0DBF4EFA-1C75-E755-4540-2F99218FDBC0}"/>
          </ac:spMkLst>
        </pc:spChg>
        <pc:spChg chg="add del mod">
          <ac:chgData name="m b" userId="639ece72d218a8ff" providerId="LiveId" clId="{560DC64B-ED7C-4BC5-9A55-74008E9D9FBF}" dt="2023-02-27T03:49:18.444" v="886" actId="478"/>
          <ac:spMkLst>
            <pc:docMk/>
            <pc:sldMk cId="1509178575" sldId="260"/>
            <ac:spMk id="6" creationId="{16BF175B-BA8E-CA56-5704-FCB51DE308F4}"/>
          </ac:spMkLst>
        </pc:spChg>
        <pc:spChg chg="add del mod">
          <ac:chgData name="m b" userId="639ece72d218a8ff" providerId="LiveId" clId="{560DC64B-ED7C-4BC5-9A55-74008E9D9FBF}" dt="2023-02-27T03:50:38.428" v="903" actId="164"/>
          <ac:spMkLst>
            <pc:docMk/>
            <pc:sldMk cId="1509178575" sldId="260"/>
            <ac:spMk id="7" creationId="{8816DF04-6F7E-34B2-D903-1EFB110ACC5B}"/>
          </ac:spMkLst>
        </pc:spChg>
        <pc:spChg chg="add mod">
          <ac:chgData name="m b" userId="639ece72d218a8ff" providerId="LiveId" clId="{560DC64B-ED7C-4BC5-9A55-74008E9D9FBF}" dt="2023-02-27T03:50:38.428" v="903" actId="164"/>
          <ac:spMkLst>
            <pc:docMk/>
            <pc:sldMk cId="1509178575" sldId="260"/>
            <ac:spMk id="8" creationId="{D41CEBEE-AA70-6990-7E3F-21831305088C}"/>
          </ac:spMkLst>
        </pc:spChg>
        <pc:spChg chg="add mod">
          <ac:chgData name="m b" userId="639ece72d218a8ff" providerId="LiveId" clId="{560DC64B-ED7C-4BC5-9A55-74008E9D9FBF}" dt="2023-02-27T03:50:38.428" v="903" actId="164"/>
          <ac:spMkLst>
            <pc:docMk/>
            <pc:sldMk cId="1509178575" sldId="260"/>
            <ac:spMk id="9" creationId="{295713D5-7A3D-B921-C8BA-6279BEEF8932}"/>
          </ac:spMkLst>
        </pc:spChg>
        <pc:spChg chg="add mod">
          <ac:chgData name="m b" userId="639ece72d218a8ff" providerId="LiveId" clId="{560DC64B-ED7C-4BC5-9A55-74008E9D9FBF}" dt="2023-02-27T03:50:38.428" v="903" actId="164"/>
          <ac:spMkLst>
            <pc:docMk/>
            <pc:sldMk cId="1509178575" sldId="260"/>
            <ac:spMk id="10" creationId="{E84DAAE3-249B-0549-1B7D-6A4F24C0ADA6}"/>
          </ac:spMkLst>
        </pc:spChg>
        <pc:spChg chg="mod">
          <ac:chgData name="m b" userId="639ece72d218a8ff" providerId="LiveId" clId="{560DC64B-ED7C-4BC5-9A55-74008E9D9FBF}" dt="2023-02-27T03:50:41.146" v="904"/>
          <ac:spMkLst>
            <pc:docMk/>
            <pc:sldMk cId="1509178575" sldId="260"/>
            <ac:spMk id="13" creationId="{AA7A3B97-11C8-3C4C-4F58-6DEC69C19D0A}"/>
          </ac:spMkLst>
        </pc:spChg>
        <pc:spChg chg="mod">
          <ac:chgData name="m b" userId="639ece72d218a8ff" providerId="LiveId" clId="{560DC64B-ED7C-4BC5-9A55-74008E9D9FBF}" dt="2023-02-27T03:50:41.146" v="904"/>
          <ac:spMkLst>
            <pc:docMk/>
            <pc:sldMk cId="1509178575" sldId="260"/>
            <ac:spMk id="14" creationId="{5141025A-6DA3-A4BF-1964-44E998F27FC7}"/>
          </ac:spMkLst>
        </pc:spChg>
        <pc:spChg chg="mod">
          <ac:chgData name="m b" userId="639ece72d218a8ff" providerId="LiveId" clId="{560DC64B-ED7C-4BC5-9A55-74008E9D9FBF}" dt="2023-02-27T03:50:41.146" v="904"/>
          <ac:spMkLst>
            <pc:docMk/>
            <pc:sldMk cId="1509178575" sldId="260"/>
            <ac:spMk id="15" creationId="{F150B83A-331E-CE13-0D7D-84FE90F907A9}"/>
          </ac:spMkLst>
        </pc:spChg>
        <pc:spChg chg="mod">
          <ac:chgData name="m b" userId="639ece72d218a8ff" providerId="LiveId" clId="{560DC64B-ED7C-4BC5-9A55-74008E9D9FBF}" dt="2023-02-27T03:50:41.146" v="904"/>
          <ac:spMkLst>
            <pc:docMk/>
            <pc:sldMk cId="1509178575" sldId="260"/>
            <ac:spMk id="16" creationId="{BDBED28D-C95B-09A8-44A2-028E0457D319}"/>
          </ac:spMkLst>
        </pc:spChg>
        <pc:spChg chg="mod">
          <ac:chgData name="m b" userId="639ece72d218a8ff" providerId="LiveId" clId="{560DC64B-ED7C-4BC5-9A55-74008E9D9FBF}" dt="2023-02-27T03:50:41.146" v="904"/>
          <ac:spMkLst>
            <pc:docMk/>
            <pc:sldMk cId="1509178575" sldId="260"/>
            <ac:spMk id="17" creationId="{F48A0717-8C20-78DB-9C3A-A32351FC6B91}"/>
          </ac:spMkLst>
        </pc:spChg>
        <pc:spChg chg="mod">
          <ac:chgData name="m b" userId="639ece72d218a8ff" providerId="LiveId" clId="{560DC64B-ED7C-4BC5-9A55-74008E9D9FBF}" dt="2023-02-27T03:50:41.146" v="904"/>
          <ac:spMkLst>
            <pc:docMk/>
            <pc:sldMk cId="1509178575" sldId="260"/>
            <ac:spMk id="18" creationId="{0F2F2A7B-0476-6601-FBE6-A78A3E794B45}"/>
          </ac:spMkLst>
        </pc:spChg>
        <pc:spChg chg="mod">
          <ac:chgData name="m b" userId="639ece72d218a8ff" providerId="LiveId" clId="{560DC64B-ED7C-4BC5-9A55-74008E9D9FBF}" dt="2023-02-27T03:52:18.302" v="915"/>
          <ac:spMkLst>
            <pc:docMk/>
            <pc:sldMk cId="1509178575" sldId="260"/>
            <ac:spMk id="20" creationId="{857BA1A7-64A7-C81E-7128-989195BA2562}"/>
          </ac:spMkLst>
        </pc:spChg>
        <pc:spChg chg="mod">
          <ac:chgData name="m b" userId="639ece72d218a8ff" providerId="LiveId" clId="{560DC64B-ED7C-4BC5-9A55-74008E9D9FBF}" dt="2023-02-27T03:52:18.302" v="915"/>
          <ac:spMkLst>
            <pc:docMk/>
            <pc:sldMk cId="1509178575" sldId="260"/>
            <ac:spMk id="21" creationId="{DECD04BB-FC1A-B16B-D2FF-5D78AB100029}"/>
          </ac:spMkLst>
        </pc:spChg>
        <pc:spChg chg="mod">
          <ac:chgData name="m b" userId="639ece72d218a8ff" providerId="LiveId" clId="{560DC64B-ED7C-4BC5-9A55-74008E9D9FBF}" dt="2023-02-27T03:52:18.302" v="915"/>
          <ac:spMkLst>
            <pc:docMk/>
            <pc:sldMk cId="1509178575" sldId="260"/>
            <ac:spMk id="22" creationId="{9923148D-EB9F-1774-9C34-95480DE65E08}"/>
          </ac:spMkLst>
        </pc:spChg>
        <pc:spChg chg="mod">
          <ac:chgData name="m b" userId="639ece72d218a8ff" providerId="LiveId" clId="{560DC64B-ED7C-4BC5-9A55-74008E9D9FBF}" dt="2023-02-27T03:52:18.302" v="915"/>
          <ac:spMkLst>
            <pc:docMk/>
            <pc:sldMk cId="1509178575" sldId="260"/>
            <ac:spMk id="23" creationId="{EF1211D2-EC35-9897-9E08-DD777F3CDD57}"/>
          </ac:spMkLst>
        </pc:spChg>
        <pc:spChg chg="mod">
          <ac:chgData name="m b" userId="639ece72d218a8ff" providerId="LiveId" clId="{560DC64B-ED7C-4BC5-9A55-74008E9D9FBF}" dt="2023-02-27T03:52:18.302" v="915"/>
          <ac:spMkLst>
            <pc:docMk/>
            <pc:sldMk cId="1509178575" sldId="260"/>
            <ac:spMk id="24" creationId="{EFFF7AEC-A35A-EE11-3832-2E38E45FB804}"/>
          </ac:spMkLst>
        </pc:spChg>
        <pc:spChg chg="mod">
          <ac:chgData name="m b" userId="639ece72d218a8ff" providerId="LiveId" clId="{560DC64B-ED7C-4BC5-9A55-74008E9D9FBF}" dt="2023-02-27T03:52:18.302" v="915"/>
          <ac:spMkLst>
            <pc:docMk/>
            <pc:sldMk cId="1509178575" sldId="260"/>
            <ac:spMk id="25" creationId="{F24D6E56-B22F-8A51-315D-B8150194869B}"/>
          </ac:spMkLst>
        </pc:spChg>
        <pc:grpChg chg="add mod">
          <ac:chgData name="m b" userId="639ece72d218a8ff" providerId="LiveId" clId="{560DC64B-ED7C-4BC5-9A55-74008E9D9FBF}" dt="2023-02-27T03:50:38.428" v="903" actId="164"/>
          <ac:grpSpMkLst>
            <pc:docMk/>
            <pc:sldMk cId="1509178575" sldId="260"/>
            <ac:grpSpMk id="11" creationId="{FA641CF5-E371-3121-2527-C611FDFA564B}"/>
          </ac:grpSpMkLst>
        </pc:grpChg>
        <pc:grpChg chg="add mod">
          <ac:chgData name="m b" userId="639ece72d218a8ff" providerId="LiveId" clId="{560DC64B-ED7C-4BC5-9A55-74008E9D9FBF}" dt="2023-02-27T03:52:13.884" v="914" actId="1076"/>
          <ac:grpSpMkLst>
            <pc:docMk/>
            <pc:sldMk cId="1509178575" sldId="260"/>
            <ac:grpSpMk id="12" creationId="{366A7D1D-909A-AAD0-576B-67DECE7F7264}"/>
          </ac:grpSpMkLst>
        </pc:grpChg>
        <pc:grpChg chg="add mod">
          <ac:chgData name="m b" userId="639ece72d218a8ff" providerId="LiveId" clId="{560DC64B-ED7C-4BC5-9A55-74008E9D9FBF}" dt="2023-02-27T03:52:42.416" v="918" actId="1076"/>
          <ac:grpSpMkLst>
            <pc:docMk/>
            <pc:sldMk cId="1509178575" sldId="260"/>
            <ac:grpSpMk id="19" creationId="{495EA17A-3CEA-82B1-07DC-B45524EA1780}"/>
          </ac:grpSpMkLst>
        </pc:grpChg>
      </pc:sldChg>
      <pc:sldChg chg="addSp delSp modSp mod">
        <pc:chgData name="m b" userId="639ece72d218a8ff" providerId="LiveId" clId="{560DC64B-ED7C-4BC5-9A55-74008E9D9FBF}" dt="2023-03-01T16:07:06.366" v="4067" actId="1076"/>
        <pc:sldMkLst>
          <pc:docMk/>
          <pc:sldMk cId="3048152476" sldId="261"/>
        </pc:sldMkLst>
        <pc:spChg chg="mod">
          <ac:chgData name="m b" userId="639ece72d218a8ff" providerId="LiveId" clId="{560DC64B-ED7C-4BC5-9A55-74008E9D9FBF}" dt="2023-03-01T16:02:30.484" v="3903" actId="20577"/>
          <ac:spMkLst>
            <pc:docMk/>
            <pc:sldMk cId="3048152476" sldId="261"/>
            <ac:spMk id="2" creationId="{A4281AA4-0B08-972D-13CB-16420D21D4B6}"/>
          </ac:spMkLst>
        </pc:spChg>
        <pc:spChg chg="mod">
          <ac:chgData name="m b" userId="639ece72d218a8ff" providerId="LiveId" clId="{560DC64B-ED7C-4BC5-9A55-74008E9D9FBF}" dt="2023-03-01T16:06:54.918" v="4066" actId="20577"/>
          <ac:spMkLst>
            <pc:docMk/>
            <pc:sldMk cId="3048152476" sldId="261"/>
            <ac:spMk id="3" creationId="{3DF96A42-DE70-99DB-CCC0-5995D99DEF1E}"/>
          </ac:spMkLst>
        </pc:spChg>
        <pc:picChg chg="add del mod">
          <ac:chgData name="m b" userId="639ece72d218a8ff" providerId="LiveId" clId="{560DC64B-ED7C-4BC5-9A55-74008E9D9FBF}" dt="2023-03-01T16:04:19.584" v="3905" actId="478"/>
          <ac:picMkLst>
            <pc:docMk/>
            <pc:sldMk cId="3048152476" sldId="261"/>
            <ac:picMk id="5" creationId="{2A0D6A36-B75D-BC6E-8F7C-F97891A596A8}"/>
          </ac:picMkLst>
        </pc:picChg>
        <pc:picChg chg="add mod">
          <ac:chgData name="m b" userId="639ece72d218a8ff" providerId="LiveId" clId="{560DC64B-ED7C-4BC5-9A55-74008E9D9FBF}" dt="2023-03-01T16:07:06.366" v="4067" actId="1076"/>
          <ac:picMkLst>
            <pc:docMk/>
            <pc:sldMk cId="3048152476" sldId="261"/>
            <ac:picMk id="7" creationId="{9E0F1278-8396-2858-C7E9-60E697FC3A02}"/>
          </ac:picMkLst>
        </pc:picChg>
      </pc:sldChg>
      <pc:sldChg chg="addSp delSp modSp mod">
        <pc:chgData name="m b" userId="639ece72d218a8ff" providerId="LiveId" clId="{560DC64B-ED7C-4BC5-9A55-74008E9D9FBF}" dt="2023-03-01T18:41:40.309" v="7299"/>
        <pc:sldMkLst>
          <pc:docMk/>
          <pc:sldMk cId="390716212" sldId="262"/>
        </pc:sldMkLst>
        <pc:spChg chg="mod">
          <ac:chgData name="m b" userId="639ece72d218a8ff" providerId="LiveId" clId="{560DC64B-ED7C-4BC5-9A55-74008E9D9FBF}" dt="2023-03-01T16:37:30.116" v="4635" actId="20577"/>
          <ac:spMkLst>
            <pc:docMk/>
            <pc:sldMk cId="390716212" sldId="262"/>
            <ac:spMk id="2" creationId="{CAB51C75-97F0-A2A6-AA46-3805205606DF}"/>
          </ac:spMkLst>
        </pc:spChg>
        <pc:spChg chg="mod">
          <ac:chgData name="m b" userId="639ece72d218a8ff" providerId="LiveId" clId="{560DC64B-ED7C-4BC5-9A55-74008E9D9FBF}" dt="2023-03-01T16:33:39.451" v="4387" actId="113"/>
          <ac:spMkLst>
            <pc:docMk/>
            <pc:sldMk cId="390716212" sldId="262"/>
            <ac:spMk id="3" creationId="{F4BEAB42-B0E1-CDA8-658B-F5BA4E333A42}"/>
          </ac:spMkLst>
        </pc:spChg>
        <pc:grpChg chg="add mod">
          <ac:chgData name="m b" userId="639ece72d218a8ff" providerId="LiveId" clId="{560DC64B-ED7C-4BC5-9A55-74008E9D9FBF}" dt="2023-03-01T18:38:42.590" v="7209" actId="962"/>
          <ac:grpSpMkLst>
            <pc:docMk/>
            <pc:sldMk cId="390716212" sldId="262"/>
            <ac:grpSpMk id="6" creationId="{890BAE96-4B29-1414-AB66-6F101686B7DF}"/>
          </ac:grpSpMkLst>
        </pc:grpChg>
        <pc:grpChg chg="add mod">
          <ac:chgData name="m b" userId="639ece72d218a8ff" providerId="LiveId" clId="{560DC64B-ED7C-4BC5-9A55-74008E9D9FBF}" dt="2023-03-01T18:39:06.207" v="7259" actId="962"/>
          <ac:grpSpMkLst>
            <pc:docMk/>
            <pc:sldMk cId="390716212" sldId="262"/>
            <ac:grpSpMk id="9" creationId="{952C43F0-DF8A-B671-6390-5040BAB644CA}"/>
          </ac:grpSpMkLst>
        </pc:grpChg>
        <pc:picChg chg="add del mod">
          <ac:chgData name="m b" userId="639ece72d218a8ff" providerId="LiveId" clId="{560DC64B-ED7C-4BC5-9A55-74008E9D9FBF}" dt="2023-03-01T16:29:13.908" v="4322" actId="478"/>
          <ac:picMkLst>
            <pc:docMk/>
            <pc:sldMk cId="390716212" sldId="262"/>
            <ac:picMk id="4" creationId="{0623E4B5-DA00-9470-6EFC-9EB11A3274C3}"/>
          </ac:picMkLst>
        </pc:picChg>
        <pc:picChg chg="add del mod">
          <ac:chgData name="m b" userId="639ece72d218a8ff" providerId="LiveId" clId="{560DC64B-ED7C-4BC5-9A55-74008E9D9FBF}" dt="2023-03-01T16:29:24.114" v="4324" actId="478"/>
          <ac:picMkLst>
            <pc:docMk/>
            <pc:sldMk cId="390716212" sldId="262"/>
            <ac:picMk id="5" creationId="{ABEA382B-4940-BE8C-B731-E625C61A1D8F}"/>
          </ac:picMkLst>
        </pc:picChg>
        <pc:picChg chg="mod">
          <ac:chgData name="m b" userId="639ece72d218a8ff" providerId="LiveId" clId="{560DC64B-ED7C-4BC5-9A55-74008E9D9FBF}" dt="2023-03-01T16:29:15.616" v="4323"/>
          <ac:picMkLst>
            <pc:docMk/>
            <pc:sldMk cId="390716212" sldId="262"/>
            <ac:picMk id="7" creationId="{B73EB7C6-5A4E-06CD-BFE5-8B2768BE4F98}"/>
          </ac:picMkLst>
        </pc:picChg>
        <pc:picChg chg="mod">
          <ac:chgData name="m b" userId="639ece72d218a8ff" providerId="LiveId" clId="{560DC64B-ED7C-4BC5-9A55-74008E9D9FBF}" dt="2023-03-01T16:29:15.616" v="4323"/>
          <ac:picMkLst>
            <pc:docMk/>
            <pc:sldMk cId="390716212" sldId="262"/>
            <ac:picMk id="8" creationId="{1CE3F432-29B1-53E6-7F39-FAFCCA94A2D0}"/>
          </ac:picMkLst>
        </pc:picChg>
        <pc:picChg chg="mod">
          <ac:chgData name="m b" userId="639ece72d218a8ff" providerId="LiveId" clId="{560DC64B-ED7C-4BC5-9A55-74008E9D9FBF}" dt="2023-03-01T16:29:15.616" v="4323"/>
          <ac:picMkLst>
            <pc:docMk/>
            <pc:sldMk cId="390716212" sldId="262"/>
            <ac:picMk id="10" creationId="{5E58C6D9-194B-7DBD-1DB8-7D3D7D68B035}"/>
          </ac:picMkLst>
        </pc:picChg>
        <pc:picChg chg="mod">
          <ac:chgData name="m b" userId="639ece72d218a8ff" providerId="LiveId" clId="{560DC64B-ED7C-4BC5-9A55-74008E9D9FBF}" dt="2023-03-01T16:29:15.616" v="4323"/>
          <ac:picMkLst>
            <pc:docMk/>
            <pc:sldMk cId="390716212" sldId="262"/>
            <ac:picMk id="11" creationId="{49F4D524-A960-6E1D-FDA2-B0EE91E564D4}"/>
          </ac:picMkLst>
        </pc:picChg>
        <pc:picChg chg="add mod">
          <ac:chgData name="m b" userId="639ece72d218a8ff" providerId="LiveId" clId="{560DC64B-ED7C-4BC5-9A55-74008E9D9FBF}" dt="2023-03-01T18:41:40.309" v="7299"/>
          <ac:picMkLst>
            <pc:docMk/>
            <pc:sldMk cId="390716212" sldId="262"/>
            <ac:picMk id="12" creationId="{268361E5-8CBE-21AE-8A71-D98A7FDA7288}"/>
          </ac:picMkLst>
        </pc:picChg>
      </pc:sldChg>
      <pc:sldChg chg="addSp delSp modSp mod">
        <pc:chgData name="m b" userId="639ece72d218a8ff" providerId="LiveId" clId="{560DC64B-ED7C-4BC5-9A55-74008E9D9FBF}" dt="2023-03-01T18:44:09.602" v="7384" actId="20577"/>
        <pc:sldMkLst>
          <pc:docMk/>
          <pc:sldMk cId="467183572" sldId="263"/>
        </pc:sldMkLst>
        <pc:spChg chg="mod">
          <ac:chgData name="m b" userId="639ece72d218a8ff" providerId="LiveId" clId="{560DC64B-ED7C-4BC5-9A55-74008E9D9FBF}" dt="2023-03-01T18:07:39.113" v="4778" actId="20577"/>
          <ac:spMkLst>
            <pc:docMk/>
            <pc:sldMk cId="467183572" sldId="263"/>
            <ac:spMk id="2" creationId="{0BCCE56E-FF10-916C-BA45-CE5BA04585C6}"/>
          </ac:spMkLst>
        </pc:spChg>
        <pc:spChg chg="mod">
          <ac:chgData name="m b" userId="639ece72d218a8ff" providerId="LiveId" clId="{560DC64B-ED7C-4BC5-9A55-74008E9D9FBF}" dt="2023-03-01T18:44:09.602" v="7384" actId="20577"/>
          <ac:spMkLst>
            <pc:docMk/>
            <pc:sldMk cId="467183572" sldId="263"/>
            <ac:spMk id="3" creationId="{5E26CC24-8A4B-9112-CBE6-F1E1137FF83D}"/>
          </ac:spMkLst>
        </pc:spChg>
        <pc:picChg chg="add del mod">
          <ac:chgData name="m b" userId="639ece72d218a8ff" providerId="LiveId" clId="{560DC64B-ED7C-4BC5-9A55-74008E9D9FBF}" dt="2023-03-01T18:11:45.646" v="5087" actId="478"/>
          <ac:picMkLst>
            <pc:docMk/>
            <pc:sldMk cId="467183572" sldId="263"/>
            <ac:picMk id="5" creationId="{6906E06A-D4D1-EB94-B236-84D87E56B6C3}"/>
          </ac:picMkLst>
        </pc:picChg>
        <pc:picChg chg="add mod">
          <ac:chgData name="m b" userId="639ece72d218a8ff" providerId="LiveId" clId="{560DC64B-ED7C-4BC5-9A55-74008E9D9FBF}" dt="2023-03-01T18:14:32.378" v="5345" actId="1076"/>
          <ac:picMkLst>
            <pc:docMk/>
            <pc:sldMk cId="467183572" sldId="263"/>
            <ac:picMk id="7" creationId="{031E7BBA-0F2D-920C-809B-D626D50E18AC}"/>
          </ac:picMkLst>
        </pc:picChg>
      </pc:sldChg>
      <pc:sldChg chg="modSp mod">
        <pc:chgData name="m b" userId="639ece72d218a8ff" providerId="LiveId" clId="{560DC64B-ED7C-4BC5-9A55-74008E9D9FBF}" dt="2023-03-01T18:42:20.591" v="7312" actId="27636"/>
        <pc:sldMkLst>
          <pc:docMk/>
          <pc:sldMk cId="2122711597" sldId="264"/>
        </pc:sldMkLst>
        <pc:spChg chg="mod">
          <ac:chgData name="m b" userId="639ece72d218a8ff" providerId="LiveId" clId="{560DC64B-ED7C-4BC5-9A55-74008E9D9FBF}" dt="2023-03-01T18:21:14.279" v="5748" actId="20577"/>
          <ac:spMkLst>
            <pc:docMk/>
            <pc:sldMk cId="2122711597" sldId="264"/>
            <ac:spMk id="2" creationId="{CB6AD1F2-2A1F-D55A-2F52-3484A4392FAB}"/>
          </ac:spMkLst>
        </pc:spChg>
        <pc:spChg chg="mod">
          <ac:chgData name="m b" userId="639ece72d218a8ff" providerId="LiveId" clId="{560DC64B-ED7C-4BC5-9A55-74008E9D9FBF}" dt="2023-03-01T18:42:20.591" v="7312" actId="27636"/>
          <ac:spMkLst>
            <pc:docMk/>
            <pc:sldMk cId="2122711597" sldId="264"/>
            <ac:spMk id="3" creationId="{C3A24533-C7D4-C619-9622-986DBDEF5D13}"/>
          </ac:spMkLst>
        </pc:spChg>
      </pc:sldChg>
      <pc:sldChg chg="addSp delSp modSp mod ord">
        <pc:chgData name="m b" userId="639ece72d218a8ff" providerId="LiveId" clId="{560DC64B-ED7C-4BC5-9A55-74008E9D9FBF}" dt="2023-03-01T18:51:10.518" v="8022" actId="13244"/>
        <pc:sldMkLst>
          <pc:docMk/>
          <pc:sldMk cId="1163430114" sldId="265"/>
        </pc:sldMkLst>
        <pc:spChg chg="mod">
          <ac:chgData name="m b" userId="639ece72d218a8ff" providerId="LiveId" clId="{560DC64B-ED7C-4BC5-9A55-74008E9D9FBF}" dt="2023-02-28T18:09:05.276" v="1537" actId="20577"/>
          <ac:spMkLst>
            <pc:docMk/>
            <pc:sldMk cId="1163430114" sldId="265"/>
            <ac:spMk id="2" creationId="{6B75BBFF-DBD6-36EC-14AB-67FA976B383B}"/>
          </ac:spMkLst>
        </pc:spChg>
        <pc:spChg chg="mod ord">
          <ac:chgData name="m b" userId="639ece72d218a8ff" providerId="LiveId" clId="{560DC64B-ED7C-4BC5-9A55-74008E9D9FBF}" dt="2023-03-01T18:50:31.063" v="8018" actId="14100"/>
          <ac:spMkLst>
            <pc:docMk/>
            <pc:sldMk cId="1163430114" sldId="265"/>
            <ac:spMk id="3" creationId="{1435B081-CE96-BF85-2B19-F1D481306C8E}"/>
          </ac:spMkLst>
        </pc:spChg>
        <pc:spChg chg="mod">
          <ac:chgData name="m b" userId="639ece72d218a8ff" providerId="LiveId" clId="{560DC64B-ED7C-4BC5-9A55-74008E9D9FBF}" dt="2023-02-28T18:09:42.083" v="1538"/>
          <ac:spMkLst>
            <pc:docMk/>
            <pc:sldMk cId="1163430114" sldId="265"/>
            <ac:spMk id="5" creationId="{9A45338A-0C73-6A5F-EE8A-E4DC10CBA189}"/>
          </ac:spMkLst>
        </pc:spChg>
        <pc:spChg chg="mod">
          <ac:chgData name="m b" userId="639ece72d218a8ff" providerId="LiveId" clId="{560DC64B-ED7C-4BC5-9A55-74008E9D9FBF}" dt="2023-02-28T18:09:42.083" v="1538"/>
          <ac:spMkLst>
            <pc:docMk/>
            <pc:sldMk cId="1163430114" sldId="265"/>
            <ac:spMk id="6" creationId="{C6D39F7C-7398-4796-49EC-10021DE52D7C}"/>
          </ac:spMkLst>
        </pc:spChg>
        <pc:spChg chg="mod">
          <ac:chgData name="m b" userId="639ece72d218a8ff" providerId="LiveId" clId="{560DC64B-ED7C-4BC5-9A55-74008E9D9FBF}" dt="2023-02-28T18:09:42.083" v="1538"/>
          <ac:spMkLst>
            <pc:docMk/>
            <pc:sldMk cId="1163430114" sldId="265"/>
            <ac:spMk id="7" creationId="{1BB3A143-A10D-F8B4-EC2F-35B7E1281ECC}"/>
          </ac:spMkLst>
        </pc:spChg>
        <pc:spChg chg="mod">
          <ac:chgData name="m b" userId="639ece72d218a8ff" providerId="LiveId" clId="{560DC64B-ED7C-4BC5-9A55-74008E9D9FBF}" dt="2023-02-28T18:09:42.083" v="1538"/>
          <ac:spMkLst>
            <pc:docMk/>
            <pc:sldMk cId="1163430114" sldId="265"/>
            <ac:spMk id="8" creationId="{89A82765-DCE9-44C9-0B15-76997D921AC7}"/>
          </ac:spMkLst>
        </pc:spChg>
        <pc:spChg chg="mod">
          <ac:chgData name="m b" userId="639ece72d218a8ff" providerId="LiveId" clId="{560DC64B-ED7C-4BC5-9A55-74008E9D9FBF}" dt="2023-02-28T18:09:42.083" v="1538"/>
          <ac:spMkLst>
            <pc:docMk/>
            <pc:sldMk cId="1163430114" sldId="265"/>
            <ac:spMk id="9" creationId="{E4749F67-F7CA-4C52-3939-71BFBDBFB177}"/>
          </ac:spMkLst>
        </pc:spChg>
        <pc:spChg chg="mod">
          <ac:chgData name="m b" userId="639ece72d218a8ff" providerId="LiveId" clId="{560DC64B-ED7C-4BC5-9A55-74008E9D9FBF}" dt="2023-02-28T18:09:42.083" v="1538"/>
          <ac:spMkLst>
            <pc:docMk/>
            <pc:sldMk cId="1163430114" sldId="265"/>
            <ac:spMk id="10" creationId="{7B2BA0F6-6296-C207-D287-A69B7ED1B662}"/>
          </ac:spMkLst>
        </pc:spChg>
        <pc:spChg chg="mod">
          <ac:chgData name="m b" userId="639ece72d218a8ff" providerId="LiveId" clId="{560DC64B-ED7C-4BC5-9A55-74008E9D9FBF}" dt="2023-02-28T18:09:42.083" v="1538"/>
          <ac:spMkLst>
            <pc:docMk/>
            <pc:sldMk cId="1163430114" sldId="265"/>
            <ac:spMk id="11" creationId="{C9D2790B-E930-C5C0-B0EE-4E44315E6CC3}"/>
          </ac:spMkLst>
        </pc:spChg>
        <pc:spChg chg="mod">
          <ac:chgData name="m b" userId="639ece72d218a8ff" providerId="LiveId" clId="{560DC64B-ED7C-4BC5-9A55-74008E9D9FBF}" dt="2023-02-28T18:09:42.083" v="1538"/>
          <ac:spMkLst>
            <pc:docMk/>
            <pc:sldMk cId="1163430114" sldId="265"/>
            <ac:spMk id="12" creationId="{79C0D1C8-A1D9-FB0B-7F0A-42DE25A459AA}"/>
          </ac:spMkLst>
        </pc:spChg>
        <pc:spChg chg="mod">
          <ac:chgData name="m b" userId="639ece72d218a8ff" providerId="LiveId" clId="{560DC64B-ED7C-4BC5-9A55-74008E9D9FBF}" dt="2023-02-28T18:09:42.083" v="1538"/>
          <ac:spMkLst>
            <pc:docMk/>
            <pc:sldMk cId="1163430114" sldId="265"/>
            <ac:spMk id="13" creationId="{AAB0652D-15DC-FDF4-EA0F-05588B178389}"/>
          </ac:spMkLst>
        </pc:spChg>
        <pc:spChg chg="mod">
          <ac:chgData name="m b" userId="639ece72d218a8ff" providerId="LiveId" clId="{560DC64B-ED7C-4BC5-9A55-74008E9D9FBF}" dt="2023-02-28T18:09:42.083" v="1538"/>
          <ac:spMkLst>
            <pc:docMk/>
            <pc:sldMk cId="1163430114" sldId="265"/>
            <ac:spMk id="14" creationId="{4950DED0-5B34-4934-E129-7CCC0B436B87}"/>
          </ac:spMkLst>
        </pc:spChg>
        <pc:spChg chg="mod">
          <ac:chgData name="m b" userId="639ece72d218a8ff" providerId="LiveId" clId="{560DC64B-ED7C-4BC5-9A55-74008E9D9FBF}" dt="2023-02-28T18:09:42.083" v="1538"/>
          <ac:spMkLst>
            <pc:docMk/>
            <pc:sldMk cId="1163430114" sldId="265"/>
            <ac:spMk id="16" creationId="{52020E24-895C-D736-655A-6F99BE7FA760}"/>
          </ac:spMkLst>
        </pc:spChg>
        <pc:spChg chg="mod">
          <ac:chgData name="m b" userId="639ece72d218a8ff" providerId="LiveId" clId="{560DC64B-ED7C-4BC5-9A55-74008E9D9FBF}" dt="2023-02-28T18:09:42.083" v="1538"/>
          <ac:spMkLst>
            <pc:docMk/>
            <pc:sldMk cId="1163430114" sldId="265"/>
            <ac:spMk id="17" creationId="{D8FC8CE1-29D0-AF88-6E8F-828434C14143}"/>
          </ac:spMkLst>
        </pc:spChg>
        <pc:spChg chg="mod">
          <ac:chgData name="m b" userId="639ece72d218a8ff" providerId="LiveId" clId="{560DC64B-ED7C-4BC5-9A55-74008E9D9FBF}" dt="2023-02-28T18:09:42.083" v="1538"/>
          <ac:spMkLst>
            <pc:docMk/>
            <pc:sldMk cId="1163430114" sldId="265"/>
            <ac:spMk id="18" creationId="{DD460B59-3C8D-0B37-4410-CFE67F07D6F8}"/>
          </ac:spMkLst>
        </pc:spChg>
        <pc:spChg chg="mod">
          <ac:chgData name="m b" userId="639ece72d218a8ff" providerId="LiveId" clId="{560DC64B-ED7C-4BC5-9A55-74008E9D9FBF}" dt="2023-02-28T18:09:42.083" v="1538"/>
          <ac:spMkLst>
            <pc:docMk/>
            <pc:sldMk cId="1163430114" sldId="265"/>
            <ac:spMk id="19" creationId="{8BF2F2F0-9864-678B-AA48-FC11054B8511}"/>
          </ac:spMkLst>
        </pc:spChg>
        <pc:spChg chg="mod">
          <ac:chgData name="m b" userId="639ece72d218a8ff" providerId="LiveId" clId="{560DC64B-ED7C-4BC5-9A55-74008E9D9FBF}" dt="2023-02-28T18:09:42.083" v="1538"/>
          <ac:spMkLst>
            <pc:docMk/>
            <pc:sldMk cId="1163430114" sldId="265"/>
            <ac:spMk id="20" creationId="{4D2D0411-328A-53F3-AEB0-EE59BE8B60F2}"/>
          </ac:spMkLst>
        </pc:spChg>
        <pc:spChg chg="mod">
          <ac:chgData name="m b" userId="639ece72d218a8ff" providerId="LiveId" clId="{560DC64B-ED7C-4BC5-9A55-74008E9D9FBF}" dt="2023-02-28T18:09:42.083" v="1538"/>
          <ac:spMkLst>
            <pc:docMk/>
            <pc:sldMk cId="1163430114" sldId="265"/>
            <ac:spMk id="21" creationId="{CA0A2839-7536-5471-402F-4DBC4E857C35}"/>
          </ac:spMkLst>
        </pc:spChg>
        <pc:spChg chg="mod">
          <ac:chgData name="m b" userId="639ece72d218a8ff" providerId="LiveId" clId="{560DC64B-ED7C-4BC5-9A55-74008E9D9FBF}" dt="2023-02-28T18:09:42.083" v="1538"/>
          <ac:spMkLst>
            <pc:docMk/>
            <pc:sldMk cId="1163430114" sldId="265"/>
            <ac:spMk id="22" creationId="{47776A99-9049-D759-AF8B-B6B49BD3F25D}"/>
          </ac:spMkLst>
        </pc:spChg>
        <pc:spChg chg="mod">
          <ac:chgData name="m b" userId="639ece72d218a8ff" providerId="LiveId" clId="{560DC64B-ED7C-4BC5-9A55-74008E9D9FBF}" dt="2023-02-28T18:09:42.083" v="1538"/>
          <ac:spMkLst>
            <pc:docMk/>
            <pc:sldMk cId="1163430114" sldId="265"/>
            <ac:spMk id="23" creationId="{66895994-7D60-CC4D-7EAD-0018F68919B4}"/>
          </ac:spMkLst>
        </pc:spChg>
        <pc:spChg chg="mod">
          <ac:chgData name="m b" userId="639ece72d218a8ff" providerId="LiveId" clId="{560DC64B-ED7C-4BC5-9A55-74008E9D9FBF}" dt="2023-02-28T18:09:42.083" v="1538"/>
          <ac:spMkLst>
            <pc:docMk/>
            <pc:sldMk cId="1163430114" sldId="265"/>
            <ac:spMk id="24" creationId="{90578877-3F41-B215-998A-9C576FB3E738}"/>
          </ac:spMkLst>
        </pc:spChg>
        <pc:spChg chg="mod">
          <ac:chgData name="m b" userId="639ece72d218a8ff" providerId="LiveId" clId="{560DC64B-ED7C-4BC5-9A55-74008E9D9FBF}" dt="2023-02-28T18:09:42.083" v="1538"/>
          <ac:spMkLst>
            <pc:docMk/>
            <pc:sldMk cId="1163430114" sldId="265"/>
            <ac:spMk id="25" creationId="{1E065423-BEFF-8FB7-9E1A-C48E469CF417}"/>
          </ac:spMkLst>
        </pc:spChg>
        <pc:spChg chg="mod">
          <ac:chgData name="m b" userId="639ece72d218a8ff" providerId="LiveId" clId="{560DC64B-ED7C-4BC5-9A55-74008E9D9FBF}" dt="2023-02-28T18:09:42.083" v="1538"/>
          <ac:spMkLst>
            <pc:docMk/>
            <pc:sldMk cId="1163430114" sldId="265"/>
            <ac:spMk id="26" creationId="{FFE7ADAD-DB85-85FD-CB34-5C3BE2F3D4E1}"/>
          </ac:spMkLst>
        </pc:spChg>
        <pc:spChg chg="mod">
          <ac:chgData name="m b" userId="639ece72d218a8ff" providerId="LiveId" clId="{560DC64B-ED7C-4BC5-9A55-74008E9D9FBF}" dt="2023-02-28T18:09:42.083" v="1538"/>
          <ac:spMkLst>
            <pc:docMk/>
            <pc:sldMk cId="1163430114" sldId="265"/>
            <ac:spMk id="27" creationId="{1737B43A-3386-311B-7820-F8E8A804BB21}"/>
          </ac:spMkLst>
        </pc:spChg>
        <pc:spChg chg="mod">
          <ac:chgData name="m b" userId="639ece72d218a8ff" providerId="LiveId" clId="{560DC64B-ED7C-4BC5-9A55-74008E9D9FBF}" dt="2023-02-28T18:09:42.083" v="1538"/>
          <ac:spMkLst>
            <pc:docMk/>
            <pc:sldMk cId="1163430114" sldId="265"/>
            <ac:spMk id="28" creationId="{28E02334-847D-7E5B-E636-92BDDEC78581}"/>
          </ac:spMkLst>
        </pc:spChg>
        <pc:grpChg chg="add mod">
          <ac:chgData name="m b" userId="639ece72d218a8ff" providerId="LiveId" clId="{560DC64B-ED7C-4BC5-9A55-74008E9D9FBF}" dt="2023-03-01T16:34:58.683" v="4397" actId="164"/>
          <ac:grpSpMkLst>
            <pc:docMk/>
            <pc:sldMk cId="1163430114" sldId="265"/>
            <ac:grpSpMk id="4" creationId="{1B548016-D5CA-8E9A-056B-D4787337B38E}"/>
          </ac:grpSpMkLst>
        </pc:grpChg>
        <pc:grpChg chg="mod">
          <ac:chgData name="m b" userId="639ece72d218a8ff" providerId="LiveId" clId="{560DC64B-ED7C-4BC5-9A55-74008E9D9FBF}" dt="2023-02-28T18:09:42.083" v="1538"/>
          <ac:grpSpMkLst>
            <pc:docMk/>
            <pc:sldMk cId="1163430114" sldId="265"/>
            <ac:grpSpMk id="15" creationId="{E63FF844-9F52-023B-FB42-0BDD64CE4132}"/>
          </ac:grpSpMkLst>
        </pc:grpChg>
        <pc:grpChg chg="add del mod">
          <ac:chgData name="m b" userId="639ece72d218a8ff" providerId="LiveId" clId="{560DC64B-ED7C-4BC5-9A55-74008E9D9FBF}" dt="2023-03-01T16:35:58.196" v="4496" actId="478"/>
          <ac:grpSpMkLst>
            <pc:docMk/>
            <pc:sldMk cId="1163430114" sldId="265"/>
            <ac:grpSpMk id="30" creationId="{A01EDE01-953D-CC4A-37CA-00225B1B17B6}"/>
          </ac:grpSpMkLst>
        </pc:grpChg>
        <pc:picChg chg="add mod">
          <ac:chgData name="m b" userId="639ece72d218a8ff" providerId="LiveId" clId="{560DC64B-ED7C-4BC5-9A55-74008E9D9FBF}" dt="2023-03-01T16:34:58.683" v="4397" actId="164"/>
          <ac:picMkLst>
            <pc:docMk/>
            <pc:sldMk cId="1163430114" sldId="265"/>
            <ac:picMk id="29" creationId="{A0382F4C-B8A5-94BD-C2DA-8795B660D4CF}"/>
          </ac:picMkLst>
        </pc:picChg>
        <pc:picChg chg="add mod ord modCrop">
          <ac:chgData name="m b" userId="639ece72d218a8ff" providerId="LiveId" clId="{560DC64B-ED7C-4BC5-9A55-74008E9D9FBF}" dt="2023-03-01T18:51:10.518" v="8022" actId="13244"/>
          <ac:picMkLst>
            <pc:docMk/>
            <pc:sldMk cId="1163430114" sldId="265"/>
            <ac:picMk id="32" creationId="{3DB3A9BA-0DC0-6FC2-DF8C-B24CD677BFBA}"/>
          </ac:picMkLst>
        </pc:picChg>
      </pc:sldChg>
      <pc:sldChg chg="delSp modSp add del mod">
        <pc:chgData name="m b" userId="639ece72d218a8ff" providerId="LiveId" clId="{560DC64B-ED7C-4BC5-9A55-74008E9D9FBF}" dt="2023-03-01T16:37:52.980" v="4636" actId="47"/>
        <pc:sldMkLst>
          <pc:docMk/>
          <pc:sldMk cId="1786968107" sldId="273"/>
        </pc:sldMkLst>
        <pc:spChg chg="mod">
          <ac:chgData name="m b" userId="639ece72d218a8ff" providerId="LiveId" clId="{560DC64B-ED7C-4BC5-9A55-74008E9D9FBF}" dt="2023-02-28T18:41:26.819" v="2273" actId="20577"/>
          <ac:spMkLst>
            <pc:docMk/>
            <pc:sldMk cId="1786968107" sldId="273"/>
            <ac:spMk id="2" creationId="{265D5F49-8D06-BCE3-8CDE-744CAA9F488B}"/>
          </ac:spMkLst>
        </pc:spChg>
        <pc:spChg chg="mod">
          <ac:chgData name="m b" userId="639ece72d218a8ff" providerId="LiveId" clId="{560DC64B-ED7C-4BC5-9A55-74008E9D9FBF}" dt="2023-03-01T15:46:42.484" v="3036" actId="2711"/>
          <ac:spMkLst>
            <pc:docMk/>
            <pc:sldMk cId="1786968107" sldId="273"/>
            <ac:spMk id="29" creationId="{D6D81AAB-2B0F-C313-2D5B-0436635A173B}"/>
          </ac:spMkLst>
        </pc:spChg>
        <pc:grpChg chg="del">
          <ac:chgData name="m b" userId="639ece72d218a8ff" providerId="LiveId" clId="{560DC64B-ED7C-4BC5-9A55-74008E9D9FBF}" dt="2023-02-28T18:41:30.530" v="2274" actId="478"/>
          <ac:grpSpMkLst>
            <pc:docMk/>
            <pc:sldMk cId="1786968107" sldId="273"/>
            <ac:grpSpMk id="4" creationId="{AB058D85-7C9F-07DD-2449-38BAC6C36C02}"/>
          </ac:grpSpMkLst>
        </pc:grpChg>
      </pc:sldChg>
      <pc:sldChg chg="delSp modSp new mod">
        <pc:chgData name="m b" userId="639ece72d218a8ff" providerId="LiveId" clId="{560DC64B-ED7C-4BC5-9A55-74008E9D9FBF}" dt="2023-03-01T15:51:31.067" v="3126" actId="20577"/>
        <pc:sldMkLst>
          <pc:docMk/>
          <pc:sldMk cId="4029179696" sldId="274"/>
        </pc:sldMkLst>
        <pc:spChg chg="mod">
          <ac:chgData name="m b" userId="639ece72d218a8ff" providerId="LiveId" clId="{560DC64B-ED7C-4BC5-9A55-74008E9D9FBF}" dt="2023-03-01T15:20:12.210" v="2447" actId="20577"/>
          <ac:spMkLst>
            <pc:docMk/>
            <pc:sldMk cId="4029179696" sldId="274"/>
            <ac:spMk id="2" creationId="{1426E339-EA8B-4A7F-8D04-9837CABCF588}"/>
          </ac:spMkLst>
        </pc:spChg>
        <pc:spChg chg="mod">
          <ac:chgData name="m b" userId="639ece72d218a8ff" providerId="LiveId" clId="{560DC64B-ED7C-4BC5-9A55-74008E9D9FBF}" dt="2023-03-01T15:51:31.067" v="3126" actId="20577"/>
          <ac:spMkLst>
            <pc:docMk/>
            <pc:sldMk cId="4029179696" sldId="274"/>
            <ac:spMk id="3" creationId="{4E748063-B514-F9F6-09BF-457FA1B7C0ED}"/>
          </ac:spMkLst>
        </pc:spChg>
        <pc:spChg chg="del">
          <ac:chgData name="m b" userId="639ece72d218a8ff" providerId="LiveId" clId="{560DC64B-ED7C-4BC5-9A55-74008E9D9FBF}" dt="2023-03-01T15:37:25.075" v="2590" actId="478"/>
          <ac:spMkLst>
            <pc:docMk/>
            <pc:sldMk cId="4029179696" sldId="274"/>
            <ac:spMk id="4" creationId="{529DB93D-604A-920A-49A7-5E2553C49773}"/>
          </ac:spMkLst>
        </pc:spChg>
      </pc:sldChg>
      <pc:sldChg chg="modSp new mod">
        <pc:chgData name="m b" userId="639ece72d218a8ff" providerId="LiveId" clId="{560DC64B-ED7C-4BC5-9A55-74008E9D9FBF}" dt="2023-03-01T18:49:18.003" v="8011" actId="20577"/>
        <pc:sldMkLst>
          <pc:docMk/>
          <pc:sldMk cId="2685413603" sldId="275"/>
        </pc:sldMkLst>
        <pc:spChg chg="mod">
          <ac:chgData name="m b" userId="639ece72d218a8ff" providerId="LiveId" clId="{560DC64B-ED7C-4BC5-9A55-74008E9D9FBF}" dt="2023-03-01T15:18:51.271" v="2376" actId="20577"/>
          <ac:spMkLst>
            <pc:docMk/>
            <pc:sldMk cId="2685413603" sldId="275"/>
            <ac:spMk id="2" creationId="{7DC2455C-A924-F516-76E2-73D7BF52A0E7}"/>
          </ac:spMkLst>
        </pc:spChg>
        <pc:spChg chg="mod">
          <ac:chgData name="m b" userId="639ece72d218a8ff" providerId="LiveId" clId="{560DC64B-ED7C-4BC5-9A55-74008E9D9FBF}" dt="2023-03-01T18:49:18.003" v="8011" actId="20577"/>
          <ac:spMkLst>
            <pc:docMk/>
            <pc:sldMk cId="2685413603" sldId="275"/>
            <ac:spMk id="3" creationId="{BDFB4FEE-8FFC-FEE8-B4BA-82271CEC6CB5}"/>
          </ac:spMkLst>
        </pc:spChg>
      </pc:sldChg>
      <pc:sldChg chg="addSp delSp modSp new mod modClrScheme chgLayout modNotesTx">
        <pc:chgData name="m b" userId="639ece72d218a8ff" providerId="LiveId" clId="{560DC64B-ED7C-4BC5-9A55-74008E9D9FBF}" dt="2023-03-01T16:02:07.413" v="3886"/>
        <pc:sldMkLst>
          <pc:docMk/>
          <pc:sldMk cId="3485686345" sldId="276"/>
        </pc:sldMkLst>
        <pc:spChg chg="mod ord">
          <ac:chgData name="m b" userId="639ece72d218a8ff" providerId="LiveId" clId="{560DC64B-ED7C-4BC5-9A55-74008E9D9FBF}" dt="2023-03-01T15:54:01.731" v="3149" actId="700"/>
          <ac:spMkLst>
            <pc:docMk/>
            <pc:sldMk cId="3485686345" sldId="276"/>
            <ac:spMk id="2" creationId="{023E1C88-7A65-C68F-5E5B-D93C34AA8D61}"/>
          </ac:spMkLst>
        </pc:spChg>
        <pc:spChg chg="del mod ord">
          <ac:chgData name="m b" userId="639ece72d218a8ff" providerId="LiveId" clId="{560DC64B-ED7C-4BC5-9A55-74008E9D9FBF}" dt="2023-03-01T15:54:01.731" v="3149" actId="700"/>
          <ac:spMkLst>
            <pc:docMk/>
            <pc:sldMk cId="3485686345" sldId="276"/>
            <ac:spMk id="3" creationId="{E36A79D9-1C23-2CFE-D300-62E0273C8411}"/>
          </ac:spMkLst>
        </pc:spChg>
        <pc:spChg chg="del">
          <ac:chgData name="m b" userId="639ece72d218a8ff" providerId="LiveId" clId="{560DC64B-ED7C-4BC5-9A55-74008E9D9FBF}" dt="2023-03-01T15:54:01.731" v="3149" actId="700"/>
          <ac:spMkLst>
            <pc:docMk/>
            <pc:sldMk cId="3485686345" sldId="276"/>
            <ac:spMk id="4" creationId="{602263AD-761B-EAC4-2677-DB2EBE46E8EF}"/>
          </ac:spMkLst>
        </pc:spChg>
        <pc:spChg chg="add mod ord">
          <ac:chgData name="m b" userId="639ece72d218a8ff" providerId="LiveId" clId="{560DC64B-ED7C-4BC5-9A55-74008E9D9FBF}" dt="2023-03-01T16:01:19.261" v="3881" actId="20577"/>
          <ac:spMkLst>
            <pc:docMk/>
            <pc:sldMk cId="3485686345" sldId="276"/>
            <ac:spMk id="5" creationId="{F9F27B9C-E827-EBC5-593D-FA9B1F0F2E4C}"/>
          </ac:spMkLst>
        </pc:spChg>
        <pc:spChg chg="add mod">
          <ac:chgData name="m b" userId="639ece72d218a8ff" providerId="LiveId" clId="{560DC64B-ED7C-4BC5-9A55-74008E9D9FBF}" dt="2023-03-01T16:02:04.320" v="3885" actId="1076"/>
          <ac:spMkLst>
            <pc:docMk/>
            <pc:sldMk cId="3485686345" sldId="276"/>
            <ac:spMk id="6" creationId="{71F80D6E-A765-3FE4-D157-4DB24E446708}"/>
          </ac:spMkLst>
        </pc:spChg>
      </pc:sldChg>
      <pc:sldChg chg="modSp add mod">
        <pc:chgData name="m b" userId="639ece72d218a8ff" providerId="LiveId" clId="{560DC64B-ED7C-4BC5-9A55-74008E9D9FBF}" dt="2023-03-01T16:38:45.655" v="4653" actId="20577"/>
        <pc:sldMkLst>
          <pc:docMk/>
          <pc:sldMk cId="2187925847" sldId="277"/>
        </pc:sldMkLst>
        <pc:spChg chg="mod">
          <ac:chgData name="m b" userId="639ece72d218a8ff" providerId="LiveId" clId="{560DC64B-ED7C-4BC5-9A55-74008E9D9FBF}" dt="2023-03-01T16:38:45.655" v="4653" actId="20577"/>
          <ac:spMkLst>
            <pc:docMk/>
            <pc:sldMk cId="2187925847" sldId="277"/>
            <ac:spMk id="2" creationId="{A132846D-3556-EECA-1E5B-02341BC2A781}"/>
          </ac:spMkLst>
        </pc:spChg>
        <pc:spChg chg="mod">
          <ac:chgData name="m b" userId="639ece72d218a8ff" providerId="LiveId" clId="{560DC64B-ED7C-4BC5-9A55-74008E9D9FBF}" dt="2023-03-01T16:38:38.857" v="4638" actId="14100"/>
          <ac:spMkLst>
            <pc:docMk/>
            <pc:sldMk cId="2187925847" sldId="277"/>
            <ac:spMk id="3" creationId="{CB2758DA-6F8E-4D90-FF5B-5E5AA58089E5}"/>
          </ac:spMkLst>
        </pc:spChg>
      </pc:sldChg>
      <pc:sldChg chg="add del">
        <pc:chgData name="m b" userId="639ece72d218a8ff" providerId="LiveId" clId="{560DC64B-ED7C-4BC5-9A55-74008E9D9FBF}" dt="2023-03-01T18:07:24.265" v="4736" actId="47"/>
        <pc:sldMkLst>
          <pc:docMk/>
          <pc:sldMk cId="943468566" sldId="278"/>
        </pc:sldMkLst>
      </pc:sldChg>
      <pc:sldChg chg="modSp add mod">
        <pc:chgData name="m b" userId="639ece72d218a8ff" providerId="LiveId" clId="{560DC64B-ED7C-4BC5-9A55-74008E9D9FBF}" dt="2023-03-01T18:20:32.809" v="5732" actId="20577"/>
        <pc:sldMkLst>
          <pc:docMk/>
          <pc:sldMk cId="2927315998" sldId="278"/>
        </pc:sldMkLst>
        <pc:spChg chg="mod">
          <ac:chgData name="m b" userId="639ece72d218a8ff" providerId="LiveId" clId="{560DC64B-ED7C-4BC5-9A55-74008E9D9FBF}" dt="2023-03-01T18:16:34.389" v="5399" actId="20577"/>
          <ac:spMkLst>
            <pc:docMk/>
            <pc:sldMk cId="2927315998" sldId="278"/>
            <ac:spMk id="2" creationId="{5F3DB848-B181-3F18-7768-565836319C77}"/>
          </ac:spMkLst>
        </pc:spChg>
        <pc:spChg chg="mod">
          <ac:chgData name="m b" userId="639ece72d218a8ff" providerId="LiveId" clId="{560DC64B-ED7C-4BC5-9A55-74008E9D9FBF}" dt="2023-03-01T18:20:32.809" v="5732" actId="20577"/>
          <ac:spMkLst>
            <pc:docMk/>
            <pc:sldMk cId="2927315998" sldId="278"/>
            <ac:spMk id="3" creationId="{3BDB1E11-4497-6393-0058-E34F5C445256}"/>
          </ac:spMkLst>
        </pc:spChg>
      </pc:sldChg>
      <pc:sldChg chg="addSp modSp new mod modNotesTx">
        <pc:chgData name="m b" userId="639ece72d218a8ff" providerId="LiveId" clId="{560DC64B-ED7C-4BC5-9A55-74008E9D9FBF}" dt="2023-03-01T18:39:22.494" v="7295" actId="962"/>
        <pc:sldMkLst>
          <pc:docMk/>
          <pc:sldMk cId="3890778857" sldId="279"/>
        </pc:sldMkLst>
        <pc:spChg chg="mod">
          <ac:chgData name="m b" userId="639ece72d218a8ff" providerId="LiveId" clId="{560DC64B-ED7C-4BC5-9A55-74008E9D9FBF}" dt="2023-03-01T18:26:05.596" v="6378" actId="20577"/>
          <ac:spMkLst>
            <pc:docMk/>
            <pc:sldMk cId="3890778857" sldId="279"/>
            <ac:spMk id="2" creationId="{54B134FF-F361-0F93-DD76-F4A844D88DBA}"/>
          </ac:spMkLst>
        </pc:spChg>
        <pc:spChg chg="mod">
          <ac:chgData name="m b" userId="639ece72d218a8ff" providerId="LiveId" clId="{560DC64B-ED7C-4BC5-9A55-74008E9D9FBF}" dt="2023-03-01T18:38:15.329" v="7173" actId="20577"/>
          <ac:spMkLst>
            <pc:docMk/>
            <pc:sldMk cId="3890778857" sldId="279"/>
            <ac:spMk id="3" creationId="{24D408B5-91F7-A056-AF89-35AF52A4E8F7}"/>
          </ac:spMkLst>
        </pc:spChg>
        <pc:grpChg chg="add mod">
          <ac:chgData name="m b" userId="639ece72d218a8ff" providerId="LiveId" clId="{560DC64B-ED7C-4BC5-9A55-74008E9D9FBF}" dt="2023-03-01T18:39:22.494" v="7295" actId="962"/>
          <ac:grpSpMkLst>
            <pc:docMk/>
            <pc:sldMk cId="3890778857" sldId="279"/>
            <ac:grpSpMk id="4" creationId="{4C8FDE17-FD13-E789-AFD6-C78CE97FC9C1}"/>
          </ac:grpSpMkLst>
        </pc:grpChg>
        <pc:picChg chg="mod">
          <ac:chgData name="m b" userId="639ece72d218a8ff" providerId="LiveId" clId="{560DC64B-ED7C-4BC5-9A55-74008E9D9FBF}" dt="2023-03-01T18:37:22.868" v="7137"/>
          <ac:picMkLst>
            <pc:docMk/>
            <pc:sldMk cId="3890778857" sldId="279"/>
            <ac:picMk id="5" creationId="{5493CE1D-B74A-8795-92DC-0B19FA66119E}"/>
          </ac:picMkLst>
        </pc:picChg>
        <pc:picChg chg="mod">
          <ac:chgData name="m b" userId="639ece72d218a8ff" providerId="LiveId" clId="{560DC64B-ED7C-4BC5-9A55-74008E9D9FBF}" dt="2023-03-01T18:37:22.868" v="7137"/>
          <ac:picMkLst>
            <pc:docMk/>
            <pc:sldMk cId="3890778857" sldId="279"/>
            <ac:picMk id="6" creationId="{8FECA128-EFA2-D433-7B70-A3B4F94E63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F7162-BE60-43B9-9AA3-17468B5ED8A7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78CE62-1EDD-494B-9E6C-AE91DE55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230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https://www.osha.gov/etools/evacuation-plans-procedures/emergency-standards/fire-prevention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78CE62-1EDD-494B-9E6C-AE91DE55A27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055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https://www.osha.gov/etools/evacuation-plans-procedures/emergency-standards/fixed-extinguishing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78CE62-1EDD-494B-9E6C-AE91DE55A27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929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D7E80-DD92-40E8-EBFC-12FAE58666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0B3895-A9A0-1B79-6269-1083178389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3C7388-96F3-2072-3B27-F78A147D2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0AA8CE-6AB1-4ED5-F57D-47940D5AA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A4CC4C-FB59-EB7F-FF5B-6288706F8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401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03356-B205-ED50-70BB-665B9A010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12C806-6067-C1E1-D2AE-69C8EFC4EE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4E67A1-D1D8-4F48-6D11-41312423A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3D09DC-5E5E-8D53-344B-D66C6D090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D0B71-F204-FA5D-4639-3C20BCD02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722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6F0297-7DA6-CAEF-12D7-4244A135D2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5C0F1E-7145-7E9B-FC19-F142776AE8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726052-AFBC-866C-A5D3-7A6ECBC00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90670-53D7-7C86-6F6E-6D3CF9E15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2608FD-313C-700B-1977-1D69C647B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74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C4571-95F5-9093-A4D7-A29EBEE4C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0BBCF5-6788-676B-CA76-7DDE6CC5E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61CE8-A449-BC80-EC54-741419A46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B6A763-003C-23A9-C65C-5CCF98DBA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2944A-0984-4832-CF4D-D648B79A4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487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AAD22-2B29-27F5-1916-9DF88AC58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EABB1E-9DAB-5AA1-5DAC-93F98F1115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16D5C5-4122-6DE4-FC8D-75F3A70D9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8EB160-0182-DEEB-A11C-9EDC48054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6B18EA-B442-A29B-FA6F-430900EC2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531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D65B3-64CC-2EFA-FCCF-EE398B1A8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EB94B1-53C8-507A-D688-807B9266DF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82ADFD-BA2F-3029-7652-4C85EC2BB4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502B9D-3552-6C8E-5084-05C011E30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1F4737-4BC5-8EB9-2C14-B4191A441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5E1687-D255-B503-42FF-FA8EF0DB6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264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59983-3415-636A-7001-384D1D13F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E30FB2-0B7A-1119-98CB-5499C0F4AC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B7BC35-9E0F-044C-ABC4-81E2F78AD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656EF1-1FC8-FBFD-BFA0-F0DE16F424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E359DB-8252-C546-EFA2-0FBBD1A699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B95430-256C-D310-CC13-057485233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C68B41-8071-F8C7-C958-B1A33AD41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B4AC73-A0D8-0DFE-1812-9F8301C77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441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89F10-0176-C956-7C4B-68F7C8479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3A2F42-930B-2B16-12F2-263FD8359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A74212-4E55-960E-4728-3C84DC3E1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C9EFE8-9CCC-C998-7166-23A09ABCD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663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9A8688-C12D-627C-1533-2348ECD3F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642180-2C8F-2334-644F-4BB6B5048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2CF94C-50A4-245C-E281-CF01B80B0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082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6EA64-249D-F4D4-110A-EB058DD40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AF030-C71D-39AC-E534-3FBAEBCED6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558F98-E64C-CC0B-DB83-BB7AC4450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7D5BB5-CF0A-4146-B678-1D8F116CB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687796-86BE-9D40-D498-BC9C507E4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E0B0D6-D49B-8C6E-FE1E-09F353868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551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D1C87-6515-CB06-EBC6-BA0221178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110563-58D7-9297-9FA4-D73649BF75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578DCF-8EF1-33AB-8A17-045D0F41C9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B59ED1-EC5B-C7F2-6B16-9D434194E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4422B7-CD3B-6A82-2FB7-A422A8372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0EDE2B-FA9D-F732-BA14-B6F79C6DF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68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927AFB-DC2F-1D0C-38CD-CFA98D94A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DC81E1-AF72-13F8-C6FE-3A29E0D8A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66C5A7-F817-6E42-0B13-4C3B4DB92D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2B1A7-68F2-49FE-AECA-89B6ABE078A2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BF3E5-6211-BEC5-AD45-A6DF8526BA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71C36-EC65-2E05-0DE5-C264BF7CEF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729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sha.gov/etools/evacuation-plans-procedures/emergency-standards/fire-preventio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restorationnewsmedia.com/articles/local-news/business-cited-fined-after-workers-electrocution/?pub=wilsontime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3E9A3-6807-1586-0C5E-086CCAEAFF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Mobile Food Truck </a:t>
            </a:r>
            <a:br>
              <a:rPr lang="en-US" dirty="0"/>
            </a:br>
            <a:r>
              <a:rPr lang="en-US" dirty="0"/>
              <a:t>Safety Training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FEF0DD-E633-7D0E-175F-A5DD6204FD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Module 3: Fire Safety in Cooking Operations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84E2DF-30B9-4D29-1C58-E15F3A7CC501}"/>
              </a:ext>
            </a:extLst>
          </p:cNvPr>
          <p:cNvSpPr txBox="1"/>
          <p:nvPr/>
        </p:nvSpPr>
        <p:spPr>
          <a:xfrm>
            <a:off x="1319505" y="5387313"/>
            <a:ext cx="1000921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This material was produced under grant number SH-39170-SH2 from the Occupational Safety and Health </a:t>
            </a:r>
          </a:p>
          <a:p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Administration, U.S. Department of Labor. It does not necessarily reflect the views or policies of the U.S. </a:t>
            </a:r>
          </a:p>
          <a:p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Department</a:t>
            </a:r>
            <a:r>
              <a:rPr lang="en-US" sz="1800" i="1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of</a:t>
            </a:r>
            <a:r>
              <a:rPr lang="en-US" sz="1800" i="1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Labor,</a:t>
            </a:r>
            <a:r>
              <a:rPr lang="en-US" sz="1800" i="1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nor</a:t>
            </a:r>
            <a:r>
              <a:rPr lang="en-US" sz="1800" i="1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does</a:t>
            </a:r>
            <a:r>
              <a:rPr lang="en-US" sz="1800" i="1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mention</a:t>
            </a:r>
            <a:r>
              <a:rPr lang="en-US" sz="1800" i="1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of</a:t>
            </a:r>
            <a:r>
              <a:rPr lang="en-US" sz="1800" i="1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trade</a:t>
            </a:r>
            <a:r>
              <a:rPr lang="en-US" sz="1800" i="1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names,</a:t>
            </a:r>
            <a:r>
              <a:rPr lang="en-US" sz="1800" i="1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commercial</a:t>
            </a:r>
            <a:r>
              <a:rPr lang="en-US" sz="1800" i="1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products,</a:t>
            </a:r>
            <a:r>
              <a:rPr lang="en-US" sz="1800" i="1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</a:t>
            </a:r>
            <a:r>
              <a:rPr lang="en-US" sz="1800" i="1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organizations</a:t>
            </a:r>
            <a:r>
              <a:rPr lang="en-US" sz="1800" i="1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imply</a:t>
            </a:r>
            <a:r>
              <a:rPr lang="en-US" sz="1800" i="1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endorsement by the U.S. Government.</a:t>
            </a:r>
          </a:p>
        </p:txBody>
      </p:sp>
    </p:spTree>
    <p:extLst>
      <p:ext uri="{BB962C8B-B14F-4D97-AF65-F5344CB8AC3E}">
        <p14:creationId xmlns:p14="http://schemas.microsoft.com/office/powerpoint/2010/main" val="1916103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DB848-B181-3F18-7768-565836319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Generator Safety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B1E11-4497-6393-0058-E34F5C445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109" y="2135043"/>
            <a:ext cx="7626927" cy="4351338"/>
          </a:xfrm>
        </p:spPr>
        <p:txBody>
          <a:bodyPr>
            <a:normAutofit fontScale="92500"/>
          </a:bodyPr>
          <a:lstStyle/>
          <a:p>
            <a:r>
              <a:rPr lang="en-US" dirty="0"/>
              <a:t>Portable electric generators power many food trucks but they need to be installed and operated correctly</a:t>
            </a:r>
          </a:p>
          <a:p>
            <a:pPr lvl="1"/>
            <a:r>
              <a:rPr lang="en-US" dirty="0"/>
              <a:t>Contact a licensed electrician to install your generator and to make sure it meets local codes</a:t>
            </a:r>
          </a:p>
          <a:p>
            <a:pPr lvl="1"/>
            <a:r>
              <a:rPr lang="en-US" dirty="0"/>
              <a:t>Make sure the generator is properly grounded and that an appropriate transfer switch is used to connect the generator to the mobile kitchen</a:t>
            </a:r>
          </a:p>
          <a:p>
            <a:pPr lvl="1"/>
            <a:r>
              <a:rPr lang="en-US" dirty="0"/>
              <a:t>Do not overload the generator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Ensure that it is shut down and cool to the touch before refueling from a portable container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Use Ground Fault Circuit Interrupters (GFCI) to prevent electrocutions and shock injuries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 descr="Portable generator jpg 26kb">
            <a:extLst>
              <a:ext uri="{FF2B5EF4-FFF2-40B4-BE49-F238E27FC236}">
                <a16:creationId xmlns:a16="http://schemas.microsoft.com/office/drawing/2014/main" id="{03225A8A-332A-3627-1D95-183A75ACE5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6228" y="288925"/>
            <a:ext cx="3530600" cy="257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4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DB848-B181-3F18-7768-565836319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Generator Safety-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B1E11-4497-6393-0058-E34F5C445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173" y="2135043"/>
            <a:ext cx="7902864" cy="4351338"/>
          </a:xfrm>
        </p:spPr>
        <p:txBody>
          <a:bodyPr>
            <a:normAutofit/>
          </a:bodyPr>
          <a:lstStyle/>
          <a:p>
            <a:r>
              <a:rPr lang="en-US" dirty="0"/>
              <a:t>Additional Guidelines</a:t>
            </a:r>
          </a:p>
          <a:p>
            <a:pPr lvl="1"/>
            <a:r>
              <a:rPr lang="en-US" dirty="0"/>
              <a:t>Generators should be at least 12 ft from openings and air intakes into trailers/trucks (and any means of egress)</a:t>
            </a:r>
          </a:p>
          <a:p>
            <a:pPr lvl="1"/>
            <a:r>
              <a:rPr lang="en-US" dirty="0"/>
              <a:t>Do not operate the generator in enclosed or partially enclosed spaces </a:t>
            </a:r>
            <a:r>
              <a:rPr lang="en-US" dirty="0">
                <a:sym typeface="Wingdings" panose="05000000000000000000" pitchFamily="2" charset="2"/>
              </a:rPr>
              <a:t> carbon monoxide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Directed away from all buildings and other cooking vehicles and operations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Use carbon monoxide detectors in nearby enclosed spaces to monitor levels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 descr="Portable generator jpg 26kb">
            <a:extLst>
              <a:ext uri="{FF2B5EF4-FFF2-40B4-BE49-F238E27FC236}">
                <a16:creationId xmlns:a16="http://schemas.microsoft.com/office/drawing/2014/main" id="{03225A8A-332A-3627-1D95-183A75ACE5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6228" y="288925"/>
            <a:ext cx="3530600" cy="257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315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CE56E-FF10-916C-BA45-CE5BA0458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Gas Detectors inside the Truck/Trailer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26CC24-8A4B-9112-CBE6-F1E1137FF8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825625"/>
            <a:ext cx="10515599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Gases can gather inside enclosed areas like food trucks and trailers</a:t>
            </a:r>
          </a:p>
          <a:p>
            <a:r>
              <a:rPr lang="en-US" dirty="0"/>
              <a:t>Carbon monoxide (CO) </a:t>
            </a:r>
          </a:p>
          <a:p>
            <a:pPr lvl="1"/>
            <a:r>
              <a:rPr lang="en-US" dirty="0"/>
              <a:t>An invisible, odorless gas that can cause carbon monoxide poisoning, death</a:t>
            </a:r>
          </a:p>
          <a:p>
            <a:pPr lvl="1"/>
            <a:r>
              <a:rPr lang="en-US" dirty="0"/>
              <a:t>Can be produced from generators or other engines</a:t>
            </a:r>
          </a:p>
          <a:p>
            <a:r>
              <a:rPr lang="en-US" dirty="0"/>
              <a:t>Propane, other flammable gases </a:t>
            </a:r>
          </a:p>
          <a:p>
            <a:pPr lvl="1"/>
            <a:r>
              <a:rPr lang="en-US" dirty="0"/>
              <a:t>Can result in explosions</a:t>
            </a:r>
          </a:p>
          <a:p>
            <a:pPr lvl="1"/>
            <a:r>
              <a:rPr lang="en-US" dirty="0"/>
              <a:t>Can come from leaks in piping between tanks, burners</a:t>
            </a:r>
          </a:p>
          <a:p>
            <a:r>
              <a:rPr lang="en-US" dirty="0"/>
              <a:t>Gas detectors can save lives!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Note: May not be applicable to open air carts/tents.</a:t>
            </a:r>
          </a:p>
        </p:txBody>
      </p:sp>
      <p:pic>
        <p:nvPicPr>
          <p:cNvPr id="7" name="Picture 6" descr="Explosive Gas and Carbon Monoxide Detector  17kb jpg">
            <a:extLst>
              <a:ext uri="{FF2B5EF4-FFF2-40B4-BE49-F238E27FC236}">
                <a16:creationId xmlns:a16="http://schemas.microsoft.com/office/drawing/2014/main" id="{031E7BBA-0F2D-920C-809B-D626D50E18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004" y="3429000"/>
            <a:ext cx="3390705" cy="3251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1835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AD1F2-2A1F-D55A-2F52-3484A4392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Cooking Surfaces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24533-C7D4-C619-9622-986DBDEF5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brick-and-mortar operations, cooking fires represent a major source of loss</a:t>
            </a:r>
          </a:p>
          <a:p>
            <a:pPr lvl="1"/>
            <a:r>
              <a:rPr lang="en-US" dirty="0"/>
              <a:t>Several food truck fires have occurred after burners were left on unattended</a:t>
            </a:r>
          </a:p>
          <a:p>
            <a:r>
              <a:rPr lang="en-US" dirty="0"/>
              <a:t>Checklist:</a:t>
            </a:r>
          </a:p>
          <a:p>
            <a:pPr lvl="1"/>
            <a:r>
              <a:rPr lang="en-US" dirty="0"/>
              <a:t>Do not leave cooking equipment unattended while it is still hot</a:t>
            </a:r>
          </a:p>
          <a:p>
            <a:pPr lvl="1"/>
            <a:r>
              <a:rPr lang="en-US" dirty="0"/>
              <a:t>Operate cooking equipment only when all windows and ventilation sources are fully opened</a:t>
            </a:r>
          </a:p>
          <a:p>
            <a:pPr lvl="1"/>
            <a:r>
              <a:rPr lang="en-US" dirty="0"/>
              <a:t>Close gas supply valves when equipment is not in use.</a:t>
            </a:r>
          </a:p>
          <a:p>
            <a:pPr lvl="1"/>
            <a:r>
              <a:rPr lang="en-US" dirty="0"/>
              <a:t>Keep cooking equipment, including the ventilation system clean by regularly removing grease. </a:t>
            </a:r>
          </a:p>
        </p:txBody>
      </p:sp>
    </p:spTree>
    <p:extLst>
      <p:ext uri="{BB962C8B-B14F-4D97-AF65-F5344CB8AC3E}">
        <p14:creationId xmlns:p14="http://schemas.microsoft.com/office/powerpoint/2010/main" val="21227115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134FF-F361-0F93-DD76-F4A844D88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Fire Suppression Systems and Hoods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408B5-91F7-A056-AF89-35AF52A4E8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633" y="1590098"/>
            <a:ext cx="8291945" cy="466725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Fire Extinguishing/Suppression Systems are commonly used to protect cooking areas where fires may start and quickly spread</a:t>
            </a:r>
          </a:p>
          <a:p>
            <a:r>
              <a:rPr lang="en-US" dirty="0"/>
              <a:t>Goal: Quickly extinguish a developing fire and alert occupants before extensive damage occurs</a:t>
            </a:r>
          </a:p>
          <a:p>
            <a:r>
              <a:rPr lang="en-US" dirty="0"/>
              <a:t>Guidance:</a:t>
            </a:r>
          </a:p>
          <a:p>
            <a:pPr lvl="1"/>
            <a:r>
              <a:rPr lang="en-US" dirty="0"/>
              <a:t>Hire a professional service to install- the best system for your workplace may depend on multiple factors that the installer will review</a:t>
            </a:r>
          </a:p>
          <a:p>
            <a:pPr lvl="1"/>
            <a:r>
              <a:rPr lang="en-US" dirty="0"/>
              <a:t>The system should be inspected annually and operated/maintained in a working condition.</a:t>
            </a:r>
          </a:p>
          <a:p>
            <a:pPr lvl="1"/>
            <a:r>
              <a:rPr lang="en-US" dirty="0"/>
              <a:t>Notify employees how the system works. If the system potentially exposes a worker to chemicals, hazard communication about the chemical’s hazards is needed.</a:t>
            </a:r>
          </a:p>
        </p:txBody>
      </p:sp>
      <p:grpSp>
        <p:nvGrpSpPr>
          <p:cNvPr id="4" name="Group 3" descr="Food Truck Diagram">
            <a:extLst>
              <a:ext uri="{FF2B5EF4-FFF2-40B4-BE49-F238E27FC236}">
                <a16:creationId xmlns:a16="http://schemas.microsoft.com/office/drawing/2014/main" id="{4C8FDE17-FD13-E789-AFD6-C78CE97FC9C1}"/>
              </a:ext>
            </a:extLst>
          </p:cNvPr>
          <p:cNvGrpSpPr/>
          <p:nvPr/>
        </p:nvGrpSpPr>
        <p:grpSpPr>
          <a:xfrm>
            <a:off x="8286408" y="4357578"/>
            <a:ext cx="3905592" cy="2270234"/>
            <a:chOff x="4136878" y="2506663"/>
            <a:chExt cx="7887955" cy="4351337"/>
          </a:xfrm>
        </p:grpSpPr>
        <p:pic>
          <p:nvPicPr>
            <p:cNvPr id="5" name="Picture 4" descr="Food Truck Diagram 69kb jpg&#10;">
              <a:extLst>
                <a:ext uri="{FF2B5EF4-FFF2-40B4-BE49-F238E27FC236}">
                  <a16:creationId xmlns:a16="http://schemas.microsoft.com/office/drawing/2014/main" id="{5493CE1D-B74A-8795-92DC-0B19FA66119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36878" y="2506663"/>
              <a:ext cx="7887955" cy="4351337"/>
            </a:xfrm>
            <a:prstGeom prst="rect">
              <a:avLst/>
            </a:prstGeom>
          </p:spPr>
        </p:pic>
        <p:pic>
          <p:nvPicPr>
            <p:cNvPr id="6" name="Picture 5" descr="Class K Fire Extinguisher 9.6kb jpg">
              <a:extLst>
                <a:ext uri="{FF2B5EF4-FFF2-40B4-BE49-F238E27FC236}">
                  <a16:creationId xmlns:a16="http://schemas.microsoft.com/office/drawing/2014/main" id="{8FECA128-EFA2-D433-7B70-A3B4F94E636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48087" y="4110830"/>
              <a:ext cx="566929" cy="11430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907788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2455C-A924-F516-76E2-73D7BF52A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FB4FEE-8FFC-FEE8-B4BA-82271CEC6C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94136" cy="4351338"/>
          </a:xfrm>
        </p:spPr>
        <p:txBody>
          <a:bodyPr/>
          <a:lstStyle/>
          <a:p>
            <a:r>
              <a:rPr lang="en-US" dirty="0"/>
              <a:t>Multiple hazards exist for food operations, including food trucks/trailers</a:t>
            </a:r>
          </a:p>
          <a:p>
            <a:r>
              <a:rPr lang="en-US" dirty="0"/>
              <a:t>A fire prevention plan should be in place to list the fire safety hazards and ways to control them.</a:t>
            </a:r>
          </a:p>
          <a:p>
            <a:r>
              <a:rPr lang="en-US" dirty="0"/>
              <a:t>Generators pose both electrical and carbon monoxide hazards- use electrical safety controls and gas detectors inside enclosed spaces to notify of the presence of dangerous gases</a:t>
            </a:r>
          </a:p>
          <a:p>
            <a:r>
              <a:rPr lang="en-US" dirty="0"/>
              <a:t>Fire Suppression Systems are required in most jurisdictions to quickly extinguish kitchen fires but inspections and maintenance are required.</a:t>
            </a:r>
          </a:p>
        </p:txBody>
      </p:sp>
    </p:spTree>
    <p:extLst>
      <p:ext uri="{BB962C8B-B14F-4D97-AF65-F5344CB8AC3E}">
        <p14:creationId xmlns:p14="http://schemas.microsoft.com/office/powerpoint/2010/main" val="2685413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80FF6-EE70-2944-5AAB-B3F0DDBCE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05557-B19A-EF63-14A9-8F98F63B2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After this module, the trainee will be able to:</a:t>
            </a:r>
          </a:p>
          <a:p>
            <a:r>
              <a:rPr lang="en-US" dirty="0"/>
              <a:t>Recognize the 3 hazards identified as most serious for food trucks</a:t>
            </a:r>
          </a:p>
          <a:p>
            <a:r>
              <a:rPr lang="en-US" dirty="0"/>
              <a:t>Recognize that the hazard controls needed will depend on the types of heating and energy sources present</a:t>
            </a:r>
          </a:p>
          <a:p>
            <a:r>
              <a:rPr lang="en-US" dirty="0"/>
              <a:t>Identify ways to control general fire safety hazards</a:t>
            </a:r>
          </a:p>
          <a:p>
            <a:r>
              <a:rPr lang="en-US" dirty="0"/>
              <a:t>Identify ways to control hazards associated with generator use</a:t>
            </a:r>
          </a:p>
          <a:p>
            <a:r>
              <a:rPr lang="en-US" dirty="0"/>
              <a:t>Identify ways to control hazards with solid fuel use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850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03F19-31A2-053C-A744-258387D1A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9" y="0"/>
            <a:ext cx="10515600" cy="1325563"/>
          </a:xfrm>
        </p:spPr>
        <p:txBody>
          <a:bodyPr/>
          <a:lstStyle/>
          <a:p>
            <a:r>
              <a:rPr lang="en-US" dirty="0"/>
              <a:t>What energy/heat sources do you have?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5090F9-32BD-1639-6BF5-1BA6E44200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8585" y="1407125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Type of Vendor</a:t>
            </a:r>
            <a:r>
              <a:rPr lang="en-US" dirty="0"/>
              <a:t>		</a:t>
            </a:r>
            <a:endParaRPr lang="en-US" u="sng" dirty="0"/>
          </a:p>
          <a:p>
            <a:r>
              <a:rPr lang="en-US" dirty="0"/>
              <a:t>Food Truck</a:t>
            </a:r>
          </a:p>
          <a:p>
            <a:r>
              <a:rPr lang="en-US" dirty="0"/>
              <a:t>Food Trailer</a:t>
            </a:r>
          </a:p>
          <a:p>
            <a:r>
              <a:rPr lang="en-US" dirty="0"/>
              <a:t>Cart or Tent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2" name="Picture 61" descr="Food Truck Diagram 69kb jpg&#10;">
            <a:extLst>
              <a:ext uri="{FF2B5EF4-FFF2-40B4-BE49-F238E27FC236}">
                <a16:creationId xmlns:a16="http://schemas.microsoft.com/office/drawing/2014/main" id="{DB625907-3A73-65FC-4449-FBEFBE638A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585" y="4213664"/>
            <a:ext cx="4371088" cy="2411281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C522B5-4FF3-5A84-DEC7-CCF1FFAC5C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1018" y="1407125"/>
            <a:ext cx="5772397" cy="4351338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Heating and Energy Sources</a:t>
            </a:r>
          </a:p>
          <a:p>
            <a:r>
              <a:rPr lang="en-US" dirty="0"/>
              <a:t>Propane </a:t>
            </a:r>
          </a:p>
          <a:p>
            <a:r>
              <a:rPr lang="en-US" dirty="0"/>
              <a:t>Solid fuel (wood, charcoal,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r>
              <a:rPr lang="en-US" dirty="0"/>
              <a:t>Electricity (Generator)</a:t>
            </a:r>
          </a:p>
          <a:p>
            <a:endParaRPr lang="en-US" dirty="0"/>
          </a:p>
        </p:txBody>
      </p:sp>
      <p:pic>
        <p:nvPicPr>
          <p:cNvPr id="58" name="Picture 57" descr="Diagram of Barbeque Grill and Wood, Charcoal Fuel">
            <a:extLst>
              <a:ext uri="{FF2B5EF4-FFF2-40B4-BE49-F238E27FC236}">
                <a16:creationId xmlns:a16="http://schemas.microsoft.com/office/drawing/2014/main" id="{29ACCD73-08DD-1CC4-3BE9-CEF2BDE04E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4572" y="4837018"/>
            <a:ext cx="4531624" cy="1787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473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6E339-EA8B-4A7F-8D04-9837CABCF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Focus Areas in Food Truck Safety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48063-B514-F9F6-09BF-457FA1B7C0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5171" y="1825624"/>
            <a:ext cx="11087100" cy="453361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u="sng" dirty="0"/>
              <a:t>Propane: </a:t>
            </a:r>
          </a:p>
          <a:p>
            <a:r>
              <a:rPr lang="en-US" dirty="0"/>
              <a:t>NFPA statistics indicate that ~60% of Mobile Food Vehicle fires are related to propane, and most injuries/deaths have involved propane explosions</a:t>
            </a:r>
          </a:p>
          <a:p>
            <a:pPr marL="0" indent="0">
              <a:buNone/>
            </a:pPr>
            <a:r>
              <a:rPr lang="en-US" b="1" u="sng" dirty="0"/>
              <a:t>Generators: </a:t>
            </a:r>
          </a:p>
          <a:p>
            <a:r>
              <a:rPr lang="en-US" dirty="0"/>
              <a:t>Two issues are present: electrical hazards and carbon monoxide, both of which can be deadly when not prevented.</a:t>
            </a:r>
          </a:p>
          <a:p>
            <a:pPr marL="0" indent="0">
              <a:buNone/>
            </a:pPr>
            <a:r>
              <a:rPr lang="en-US" b="1" u="sng" dirty="0"/>
              <a:t>Cooking Appliances/Hood Suppression Systems:</a:t>
            </a:r>
          </a:p>
          <a:p>
            <a:r>
              <a:rPr lang="en-US" dirty="0"/>
              <a:t>Multiple kinds of cooking appliances may be present and methods of extinguishing fires for each must be present as well.</a:t>
            </a:r>
          </a:p>
          <a:p>
            <a:endParaRPr lang="en-US" dirty="0"/>
          </a:p>
          <a:p>
            <a:r>
              <a:rPr lang="en-US" dirty="0"/>
              <a:t>All of these items may need consideration in a Workplace Fire Prevention Plan</a:t>
            </a:r>
          </a:p>
        </p:txBody>
      </p:sp>
    </p:spTree>
    <p:extLst>
      <p:ext uri="{BB962C8B-B14F-4D97-AF65-F5344CB8AC3E}">
        <p14:creationId xmlns:p14="http://schemas.microsoft.com/office/powerpoint/2010/main" val="4029179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E1C88-7A65-C68F-5E5B-D93C34AA8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Fire Prevention Plans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9F27B9C-E827-EBC5-593D-FA9B1F0F2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82745" cy="456132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Purpose: </a:t>
            </a:r>
            <a:r>
              <a:rPr lang="en-US" dirty="0"/>
              <a:t>To prevent a fire from occurring in a workplace.</a:t>
            </a:r>
          </a:p>
          <a:p>
            <a:r>
              <a:rPr lang="en-US" dirty="0"/>
              <a:t>A Fire Prevention Plan must be in writing, be kept in the workplace, and made available for employees to review. </a:t>
            </a:r>
          </a:p>
          <a:p>
            <a:r>
              <a:rPr lang="en-US" dirty="0"/>
              <a:t>Requirements:</a:t>
            </a:r>
          </a:p>
          <a:p>
            <a:pPr lvl="1"/>
            <a:r>
              <a:rPr lang="en-US" dirty="0"/>
              <a:t>A list of all major fire hazards, proper handling/storage of hazardous materials, potential ignition sources and controls, and the type of fire protection equipment needed for each hazard.</a:t>
            </a:r>
          </a:p>
          <a:p>
            <a:pPr lvl="1"/>
            <a:r>
              <a:rPr lang="en-US" dirty="0"/>
              <a:t>Procedures to control accumulations of flammable/combustible waste materials.</a:t>
            </a:r>
          </a:p>
          <a:p>
            <a:pPr lvl="1"/>
            <a:r>
              <a:rPr lang="en-US" dirty="0"/>
              <a:t>Procedures for regular maintenance of safeguards on equipment.</a:t>
            </a:r>
          </a:p>
          <a:p>
            <a:pPr lvl="1"/>
            <a:r>
              <a:rPr lang="en-US" dirty="0"/>
              <a:t>The name of employees responsible for maintaining equipment to prevent fires and for controlling fuel source hazards.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F80D6E-A765-3FE4-D157-4DB24E446708}"/>
              </a:ext>
            </a:extLst>
          </p:cNvPr>
          <p:cNvSpPr txBox="1"/>
          <p:nvPr/>
        </p:nvSpPr>
        <p:spPr>
          <a:xfrm>
            <a:off x="623454" y="6386945"/>
            <a:ext cx="9364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3"/>
              </a:rPr>
              <a:t>https://www.osha.gov/etools/evacuation-plans-procedures/emergency-standards/fire-prevention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85686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1AA4-0B08-972D-13CB-16420D21D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Fire Safety Guidelines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F96A42-DE70-99DB-CCC0-5995D99DE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036" y="1869663"/>
            <a:ext cx="7716982" cy="4351338"/>
          </a:xfrm>
        </p:spPr>
        <p:txBody>
          <a:bodyPr/>
          <a:lstStyle/>
          <a:p>
            <a:r>
              <a:rPr lang="en-US" dirty="0"/>
              <a:t>Obtain license or permits from local authorities</a:t>
            </a:r>
          </a:p>
          <a:p>
            <a:r>
              <a:rPr lang="en-US" dirty="0"/>
              <a:t>Ensure clearance of at least 10 feet from buildings, structures, vehicles, and any combustible materials</a:t>
            </a:r>
          </a:p>
          <a:p>
            <a:r>
              <a:rPr lang="en-US" dirty="0"/>
              <a:t>Verify fire department vehicle access is provided for fire lanes and access roads</a:t>
            </a:r>
          </a:p>
          <a:p>
            <a:r>
              <a:rPr lang="en-US" dirty="0"/>
              <a:t>Ensure access to fire hydrants</a:t>
            </a:r>
          </a:p>
          <a:p>
            <a:r>
              <a:rPr lang="en-US" dirty="0"/>
              <a:t>Ensure that power sources are separated from the public by barriers, physical guards, fencing.</a:t>
            </a:r>
          </a:p>
        </p:txBody>
      </p:sp>
      <p:pic>
        <p:nvPicPr>
          <p:cNvPr id="7" name="Picture 6" descr="Vehicle Spacing Diagram 21kb jpg">
            <a:extLst>
              <a:ext uri="{FF2B5EF4-FFF2-40B4-BE49-F238E27FC236}">
                <a16:creationId xmlns:a16="http://schemas.microsoft.com/office/drawing/2014/main" id="{9E0F1278-8396-2858-C7E9-60E697FC3A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2193" y="2597728"/>
            <a:ext cx="3478876" cy="2561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152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51C75-97F0-A2A6-AA46-380520560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Fire Safety Guidelines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EAB42-B0E1-CDA8-658B-F5BA4E333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585" y="1607440"/>
            <a:ext cx="10515600" cy="4351338"/>
          </a:xfrm>
        </p:spPr>
        <p:txBody>
          <a:bodyPr/>
          <a:lstStyle/>
          <a:p>
            <a:r>
              <a:rPr lang="en-US" dirty="0"/>
              <a:t>Check that appliances using combustible media are protected by an approved fire extinguishing system.</a:t>
            </a:r>
          </a:p>
          <a:p>
            <a:r>
              <a:rPr lang="en-US" dirty="0"/>
              <a:t>Verify that portable fire extinguishers have been selected and installed in cooking areas.</a:t>
            </a:r>
          </a:p>
          <a:p>
            <a:r>
              <a:rPr lang="en-US" b="1" dirty="0"/>
              <a:t>Note: </a:t>
            </a:r>
            <a:r>
              <a:rPr lang="en-US" dirty="0"/>
              <a:t>Propane Safety will be covered separately in Module 4</a:t>
            </a:r>
          </a:p>
        </p:txBody>
      </p:sp>
      <p:grpSp>
        <p:nvGrpSpPr>
          <p:cNvPr id="6" name="Group 5" descr="Food truck Diagram">
            <a:extLst>
              <a:ext uri="{FF2B5EF4-FFF2-40B4-BE49-F238E27FC236}">
                <a16:creationId xmlns:a16="http://schemas.microsoft.com/office/drawing/2014/main" id="{890BAE96-4B29-1414-AB66-6F101686B7DF}"/>
              </a:ext>
            </a:extLst>
          </p:cNvPr>
          <p:cNvGrpSpPr/>
          <p:nvPr/>
        </p:nvGrpSpPr>
        <p:grpSpPr>
          <a:xfrm>
            <a:off x="658585" y="4249868"/>
            <a:ext cx="3905592" cy="2270234"/>
            <a:chOff x="4136878" y="2506663"/>
            <a:chExt cx="7887955" cy="4351337"/>
          </a:xfrm>
        </p:grpSpPr>
        <p:pic>
          <p:nvPicPr>
            <p:cNvPr id="7" name="Picture 6" descr="Food Truck Diagram 69kb jpg&#10;">
              <a:extLst>
                <a:ext uri="{FF2B5EF4-FFF2-40B4-BE49-F238E27FC236}">
                  <a16:creationId xmlns:a16="http://schemas.microsoft.com/office/drawing/2014/main" id="{B73EB7C6-5A4E-06CD-BFE5-8B2768BE4F9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36878" y="2506663"/>
              <a:ext cx="7887955" cy="4351337"/>
            </a:xfrm>
            <a:prstGeom prst="rect">
              <a:avLst/>
            </a:prstGeom>
          </p:spPr>
        </p:pic>
        <p:pic>
          <p:nvPicPr>
            <p:cNvPr id="8" name="Picture 7" descr="Class K Fire Extinguisher 9.6kb jpg">
              <a:extLst>
                <a:ext uri="{FF2B5EF4-FFF2-40B4-BE49-F238E27FC236}">
                  <a16:creationId xmlns:a16="http://schemas.microsoft.com/office/drawing/2014/main" id="{1CE3F432-29B1-53E6-7F39-FAFCCA94A2D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48087" y="4110830"/>
              <a:ext cx="566929" cy="1143002"/>
            </a:xfrm>
            <a:prstGeom prst="rect">
              <a:avLst/>
            </a:prstGeom>
          </p:spPr>
        </p:pic>
      </p:grpSp>
      <p:grpSp>
        <p:nvGrpSpPr>
          <p:cNvPr id="9" name="Group 8" descr="Barbecue Trailer Diagram&#10;">
            <a:extLst>
              <a:ext uri="{FF2B5EF4-FFF2-40B4-BE49-F238E27FC236}">
                <a16:creationId xmlns:a16="http://schemas.microsoft.com/office/drawing/2014/main" id="{952C43F0-DF8A-B671-6390-5040BAB644CA}"/>
              </a:ext>
            </a:extLst>
          </p:cNvPr>
          <p:cNvGrpSpPr/>
          <p:nvPr/>
        </p:nvGrpSpPr>
        <p:grpSpPr>
          <a:xfrm>
            <a:off x="7031421" y="4435388"/>
            <a:ext cx="3905592" cy="2084714"/>
            <a:chOff x="6270065" y="365125"/>
            <a:chExt cx="5581348" cy="3144277"/>
          </a:xfrm>
        </p:grpSpPr>
        <p:pic>
          <p:nvPicPr>
            <p:cNvPr id="10" name="Picture 9" descr="Diagram of Barbeque Grill and Wood, Charcoal Fuel">
              <a:extLst>
                <a:ext uri="{FF2B5EF4-FFF2-40B4-BE49-F238E27FC236}">
                  <a16:creationId xmlns:a16="http://schemas.microsoft.com/office/drawing/2014/main" id="{5E58C6D9-194B-7DBD-1DB8-7D3D7D68B0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965"/>
            <a:stretch/>
          </p:blipFill>
          <p:spPr>
            <a:xfrm>
              <a:off x="6270065" y="365125"/>
              <a:ext cx="5581348" cy="3144277"/>
            </a:xfrm>
            <a:prstGeom prst="rect">
              <a:avLst/>
            </a:prstGeom>
          </p:spPr>
        </p:pic>
        <p:pic>
          <p:nvPicPr>
            <p:cNvPr id="11" name="Picture 10" descr="A fire extinguisher on a wall jpg 28KB">
              <a:extLst>
                <a:ext uri="{FF2B5EF4-FFF2-40B4-BE49-F238E27FC236}">
                  <a16:creationId xmlns:a16="http://schemas.microsoft.com/office/drawing/2014/main" id="{49F4D524-A960-6E1D-FDA2-B0EE91E564D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430" t="41467" r="26678" b="7469"/>
            <a:stretch/>
          </p:blipFill>
          <p:spPr>
            <a:xfrm>
              <a:off x="7371375" y="1564829"/>
              <a:ext cx="357436" cy="744868"/>
            </a:xfrm>
            <a:prstGeom prst="rect">
              <a:avLst/>
            </a:prstGeom>
          </p:spPr>
        </p:pic>
      </p:grpSp>
      <p:pic>
        <p:nvPicPr>
          <p:cNvPr id="12" name="Picture 11" descr="A barbeque trailer with solid fuel (wood, charcoal) jpg 116kb">
            <a:extLst>
              <a:ext uri="{FF2B5EF4-FFF2-40B4-BE49-F238E27FC236}">
                <a16:creationId xmlns:a16="http://schemas.microsoft.com/office/drawing/2014/main" id="{268361E5-8CBE-21AE-8A71-D98A7FDA728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2334" y="4446478"/>
            <a:ext cx="5688676" cy="2244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16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5BBFF-DBD6-36EC-14AB-67FA976B3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Solid Fuel Safety Checklist (Wood, Charcoal)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5B081-CE96-BF85-2B19-F1D481306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5800"/>
            <a:ext cx="8049768" cy="4278603"/>
          </a:xfrm>
        </p:spPr>
        <p:txBody>
          <a:bodyPr>
            <a:normAutofit fontScale="85000" lnSpcReduction="10000"/>
          </a:bodyPr>
          <a:lstStyle/>
          <a:p>
            <a:r>
              <a:rPr lang="en-US" sz="2800" b="0" i="0" u="none" strike="noStrike" baseline="0" dirty="0">
                <a:solidFill>
                  <a:srgbClr val="000000"/>
                </a:solidFill>
              </a:rPr>
              <a:t>Do not store fuel above any heat-producing appliance or vent. </a:t>
            </a:r>
            <a:endParaRPr lang="en-US" sz="2800" b="0" i="0" u="none" strike="noStrike" baseline="0" dirty="0">
              <a:solidFill>
                <a:srgbClr val="E3163D"/>
              </a:solidFill>
            </a:endParaRPr>
          </a:p>
          <a:p>
            <a:r>
              <a:rPr lang="en-US" sz="2800" b="0" i="0" u="none" strike="noStrike" baseline="0" dirty="0">
                <a:solidFill>
                  <a:srgbClr val="000000"/>
                </a:solidFill>
              </a:rPr>
              <a:t>Do not store fuel closer than 3 ft to any cooking appliance. </a:t>
            </a:r>
            <a:endParaRPr lang="en-US" sz="2800" b="0" i="0" u="none" strike="noStrike" baseline="0" dirty="0">
              <a:solidFill>
                <a:srgbClr val="E3163D"/>
              </a:solidFill>
            </a:endParaRPr>
          </a:p>
          <a:p>
            <a:r>
              <a:rPr lang="en-US" sz="2800" b="0" i="0" u="none" strike="noStrike" baseline="0" dirty="0">
                <a:solidFill>
                  <a:srgbClr val="000000"/>
                </a:solidFill>
              </a:rPr>
              <a:t>Do not store fuel near any flammable liquids, ignition sources, chemicals, and food supplies or packaged goods. </a:t>
            </a:r>
            <a:r>
              <a:rPr lang="en-US" sz="2800" b="1" i="0" u="none" strike="noStrike" baseline="0" dirty="0">
                <a:solidFill>
                  <a:srgbClr val="E3163D"/>
                </a:solidFill>
              </a:rPr>
              <a:t> </a:t>
            </a:r>
            <a:endParaRPr lang="en-US" sz="2800" b="0" i="0" u="none" strike="noStrike" baseline="0" dirty="0">
              <a:solidFill>
                <a:srgbClr val="E3163D"/>
              </a:solidFill>
            </a:endParaRPr>
          </a:p>
          <a:p>
            <a:r>
              <a:rPr lang="en-US" sz="2800" b="0" i="0" u="none" strike="noStrike" baseline="0" dirty="0">
                <a:solidFill>
                  <a:srgbClr val="000000"/>
                </a:solidFill>
              </a:rPr>
              <a:t>Do not store fuel in the path of the ash removal or near removed ashes. </a:t>
            </a:r>
            <a:endParaRPr lang="en-US" sz="2800" b="0" i="0" u="none" strike="noStrike" baseline="0" dirty="0">
              <a:solidFill>
                <a:srgbClr val="E3163D"/>
              </a:solidFill>
            </a:endParaRPr>
          </a:p>
          <a:p>
            <a:r>
              <a:rPr lang="en-US" sz="2800" b="0" i="0" u="none" strike="noStrike" baseline="0" dirty="0">
                <a:solidFill>
                  <a:srgbClr val="000000"/>
                </a:solidFill>
              </a:rPr>
              <a:t>Remove ash, cinders, and other fire debris from the firebox at regular intervals and at least once a day. </a:t>
            </a:r>
            <a:endParaRPr lang="en-US" sz="2800" b="0" i="0" u="none" strike="noStrike" baseline="0" dirty="0">
              <a:solidFill>
                <a:srgbClr val="E3163D"/>
              </a:solidFill>
            </a:endParaRPr>
          </a:p>
          <a:p>
            <a:r>
              <a:rPr lang="en-US" sz="2800" b="0" i="0" u="none" strike="noStrike" baseline="0" dirty="0">
                <a:solidFill>
                  <a:srgbClr val="000000"/>
                </a:solidFill>
              </a:rPr>
              <a:t>Remove ashes, cinders, and other fire debris, place in a closed, metal container. </a:t>
            </a:r>
            <a:endParaRPr lang="en-US" dirty="0"/>
          </a:p>
          <a:p>
            <a:endParaRPr lang="en-US" dirty="0"/>
          </a:p>
        </p:txBody>
      </p:sp>
      <p:pic>
        <p:nvPicPr>
          <p:cNvPr id="32" name="Picture 31" descr="A barbeque trailer with solid fuel (wood, charcoal) jpg 116kb">
            <a:extLst>
              <a:ext uri="{FF2B5EF4-FFF2-40B4-BE49-F238E27FC236}">
                <a16:creationId xmlns:a16="http://schemas.microsoft.com/office/drawing/2014/main" id="{3DB3A9BA-0DC0-6FC2-DF8C-B24CD677BFB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75"/>
          <a:stretch/>
        </p:blipFill>
        <p:spPr>
          <a:xfrm>
            <a:off x="8610046" y="4613564"/>
            <a:ext cx="3581954" cy="2244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430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2846D-3556-EECA-1E5B-02341BC2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Generators and Electrical Safety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758DA-6F8E-4D90-FF5B-5E5AA5808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3273"/>
            <a:ext cx="10515600" cy="489960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Wilson, NC		Sept 17, 2021</a:t>
            </a:r>
          </a:p>
          <a:p>
            <a:r>
              <a:rPr lang="en-US" dirty="0"/>
              <a:t>A 57-year-old worker was electrocuted in a food trailer, apparently by an extension cord. Passerby who found him felt a shock when she turned him over. NC Medical Examiner’s Office listed electrocution as cause of death.</a:t>
            </a:r>
          </a:p>
          <a:p>
            <a:r>
              <a:rPr lang="en-US" dirty="0"/>
              <a:t>OSHA fined the food truck company for 8 violations</a:t>
            </a:r>
          </a:p>
          <a:p>
            <a:pPr lvl="1"/>
            <a:r>
              <a:rPr lang="en-US" dirty="0"/>
              <a:t>Food truck was cluttered with supplies and appliances</a:t>
            </a:r>
          </a:p>
          <a:p>
            <a:pPr lvl="1"/>
            <a:r>
              <a:rPr lang="en-US" dirty="0"/>
              <a:t>Water was on the floor of the truck </a:t>
            </a:r>
          </a:p>
          <a:p>
            <a:pPr lvl="1"/>
            <a:r>
              <a:rPr lang="en-US" dirty="0"/>
              <a:t>Multiple extension cords were used to run electricity from building to inside of truck</a:t>
            </a:r>
          </a:p>
          <a:p>
            <a:pPr lvl="1"/>
            <a:r>
              <a:rPr lang="en-US" dirty="0"/>
              <a:t>Both end of the extension cords appeared to have been replaced</a:t>
            </a:r>
          </a:p>
          <a:p>
            <a:r>
              <a:rPr lang="en-US" dirty="0"/>
              <a:t>Previously, an electrical issue with a generator caused a fire that burned the inside of the truck in Aug 2020, and the truck was now pulling the trailer that was involved.</a:t>
            </a:r>
          </a:p>
          <a:p>
            <a:r>
              <a:rPr lang="en-US" dirty="0">
                <a:hlinkClick r:id="rId2"/>
              </a:rPr>
              <a:t>https://restorationnewsmedia.com/articles/local-news/business-cited-fined-after-workers-electrocution/?pub=wilsontimes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925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11896</TotalTime>
  <Words>1313</Words>
  <Application>Microsoft Office PowerPoint</Application>
  <PresentationFormat>Widescreen</PresentationFormat>
  <Paragraphs>118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Mobile Food Truck  Safety Training</vt:lpstr>
      <vt:lpstr>Objectives</vt:lpstr>
      <vt:lpstr>What energy/heat sources do you have?</vt:lpstr>
      <vt:lpstr>Focus Areas in Food Truck Safety</vt:lpstr>
      <vt:lpstr>Fire Prevention Plans</vt:lpstr>
      <vt:lpstr>General Fire Safety Guidelines</vt:lpstr>
      <vt:lpstr>General Fire Safety Guidelines (continued)</vt:lpstr>
      <vt:lpstr>Solid Fuel Safety Checklist (Wood, Charcoal)</vt:lpstr>
      <vt:lpstr>Generators and Electrical Safety</vt:lpstr>
      <vt:lpstr>Generator Safety</vt:lpstr>
      <vt:lpstr>Generator Safety- continued</vt:lpstr>
      <vt:lpstr>Gas Detectors inside the Truck/Trailer</vt:lpstr>
      <vt:lpstr>Cooking Surfaces</vt:lpstr>
      <vt:lpstr>Fire Suppression Systems and Hoods</vt:lpstr>
      <vt:lpstr>In 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b</dc:creator>
  <cp:lastModifiedBy>m b</cp:lastModifiedBy>
  <cp:revision>2</cp:revision>
  <dcterms:created xsi:type="dcterms:W3CDTF">2023-01-01T03:33:26Z</dcterms:created>
  <dcterms:modified xsi:type="dcterms:W3CDTF">2023-03-01T18:51:14Z</dcterms:modified>
</cp:coreProperties>
</file>